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129"/>
  </p:notesMasterIdLst>
  <p:handoutMasterIdLst>
    <p:handoutMasterId r:id="rId130"/>
  </p:handoutMasterIdLst>
  <p:sldIdLst>
    <p:sldId id="4584" r:id="rId2"/>
    <p:sldId id="4591" r:id="rId3"/>
    <p:sldId id="2936" r:id="rId4"/>
    <p:sldId id="2947" r:id="rId5"/>
    <p:sldId id="4602" r:id="rId6"/>
    <p:sldId id="2930" r:id="rId7"/>
    <p:sldId id="4586" r:id="rId8"/>
    <p:sldId id="2784" r:id="rId9"/>
    <p:sldId id="2785" r:id="rId10"/>
    <p:sldId id="2786" r:id="rId11"/>
    <p:sldId id="2787" r:id="rId12"/>
    <p:sldId id="2783" r:id="rId13"/>
    <p:sldId id="2791" r:id="rId14"/>
    <p:sldId id="2793" r:id="rId15"/>
    <p:sldId id="2788" r:id="rId16"/>
    <p:sldId id="2794" r:id="rId17"/>
    <p:sldId id="4588" r:id="rId18"/>
    <p:sldId id="2796" r:id="rId19"/>
    <p:sldId id="2797" r:id="rId20"/>
    <p:sldId id="2798" r:id="rId21"/>
    <p:sldId id="2799" r:id="rId22"/>
    <p:sldId id="2801" r:id="rId23"/>
    <p:sldId id="2802" r:id="rId24"/>
    <p:sldId id="2803" r:id="rId25"/>
    <p:sldId id="2804" r:id="rId26"/>
    <p:sldId id="2805" r:id="rId27"/>
    <p:sldId id="4662" r:id="rId28"/>
    <p:sldId id="2800" r:id="rId29"/>
    <p:sldId id="2808" r:id="rId30"/>
    <p:sldId id="2806" r:id="rId31"/>
    <p:sldId id="4589" r:id="rId32"/>
    <p:sldId id="4590" r:id="rId33"/>
    <p:sldId id="2813" r:id="rId34"/>
    <p:sldId id="2814" r:id="rId35"/>
    <p:sldId id="2819" r:id="rId36"/>
    <p:sldId id="2820" r:id="rId37"/>
    <p:sldId id="2821" r:id="rId38"/>
    <p:sldId id="2828" r:id="rId39"/>
    <p:sldId id="2822" r:id="rId40"/>
    <p:sldId id="4661" r:id="rId41"/>
    <p:sldId id="4660" r:id="rId42"/>
    <p:sldId id="2424" r:id="rId43"/>
    <p:sldId id="2880" r:id="rId44"/>
    <p:sldId id="4585" r:id="rId45"/>
    <p:sldId id="2436" r:id="rId46"/>
    <p:sldId id="2437" r:id="rId47"/>
    <p:sldId id="2438" r:id="rId48"/>
    <p:sldId id="2439" r:id="rId49"/>
    <p:sldId id="2440" r:id="rId50"/>
    <p:sldId id="2441" r:id="rId51"/>
    <p:sldId id="2434" r:id="rId52"/>
    <p:sldId id="2449" r:id="rId53"/>
    <p:sldId id="2443" r:id="rId54"/>
    <p:sldId id="4592" r:id="rId55"/>
    <p:sldId id="2969" r:id="rId56"/>
    <p:sldId id="471" r:id="rId57"/>
    <p:sldId id="4578" r:id="rId58"/>
    <p:sldId id="2949" r:id="rId59"/>
    <p:sldId id="2840" r:id="rId60"/>
    <p:sldId id="2836" r:id="rId61"/>
    <p:sldId id="4579" r:id="rId62"/>
    <p:sldId id="2843" r:id="rId63"/>
    <p:sldId id="2857" r:id="rId64"/>
    <p:sldId id="2844" r:id="rId65"/>
    <p:sldId id="2850" r:id="rId66"/>
    <p:sldId id="4580" r:id="rId67"/>
    <p:sldId id="4581" r:id="rId68"/>
    <p:sldId id="4593" r:id="rId69"/>
    <p:sldId id="4594" r:id="rId70"/>
    <p:sldId id="4651" r:id="rId71"/>
    <p:sldId id="4596" r:id="rId72"/>
    <p:sldId id="4597" r:id="rId73"/>
    <p:sldId id="4598" r:id="rId74"/>
    <p:sldId id="4600" r:id="rId75"/>
    <p:sldId id="4628" r:id="rId76"/>
    <p:sldId id="4601" r:id="rId77"/>
    <p:sldId id="4599" r:id="rId78"/>
    <p:sldId id="4604" r:id="rId79"/>
    <p:sldId id="3011" r:id="rId80"/>
    <p:sldId id="3016" r:id="rId81"/>
    <p:sldId id="4605" r:id="rId82"/>
    <p:sldId id="4650" r:id="rId83"/>
    <p:sldId id="3015" r:id="rId84"/>
    <p:sldId id="3017" r:id="rId85"/>
    <p:sldId id="3014" r:id="rId86"/>
    <p:sldId id="4614" r:id="rId87"/>
    <p:sldId id="4615" r:id="rId88"/>
    <p:sldId id="4616" r:id="rId89"/>
    <p:sldId id="4617" r:id="rId90"/>
    <p:sldId id="4618" r:id="rId91"/>
    <p:sldId id="4619" r:id="rId92"/>
    <p:sldId id="4620" r:id="rId93"/>
    <p:sldId id="4632" r:id="rId94"/>
    <p:sldId id="4611" r:id="rId95"/>
    <p:sldId id="4610" r:id="rId96"/>
    <p:sldId id="3023" r:id="rId97"/>
    <p:sldId id="4621" r:id="rId98"/>
    <p:sldId id="4622" r:id="rId99"/>
    <p:sldId id="276" r:id="rId100"/>
    <p:sldId id="260" r:id="rId101"/>
    <p:sldId id="4634" r:id="rId102"/>
    <p:sldId id="2115" r:id="rId103"/>
    <p:sldId id="4629" r:id="rId104"/>
    <p:sldId id="4630" r:id="rId105"/>
    <p:sldId id="4631" r:id="rId106"/>
    <p:sldId id="4633" r:id="rId107"/>
    <p:sldId id="4635" r:id="rId108"/>
    <p:sldId id="4636" r:id="rId109"/>
    <p:sldId id="4638" r:id="rId110"/>
    <p:sldId id="4640" r:id="rId111"/>
    <p:sldId id="4645" r:id="rId112"/>
    <p:sldId id="4646" r:id="rId113"/>
    <p:sldId id="4652" r:id="rId114"/>
    <p:sldId id="4657" r:id="rId115"/>
    <p:sldId id="4648" r:id="rId116"/>
    <p:sldId id="4644" r:id="rId117"/>
    <p:sldId id="4654" r:id="rId118"/>
    <p:sldId id="4656" r:id="rId119"/>
    <p:sldId id="4655" r:id="rId120"/>
    <p:sldId id="4649" r:id="rId121"/>
    <p:sldId id="4659" r:id="rId122"/>
    <p:sldId id="4658" r:id="rId123"/>
    <p:sldId id="4642" r:id="rId124"/>
    <p:sldId id="4624" r:id="rId125"/>
    <p:sldId id="4625" r:id="rId126"/>
    <p:sldId id="4627" r:id="rId127"/>
    <p:sldId id="4623" r:id="rId128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80" userDrawn="1">
          <p15:clr>
            <a:srgbClr val="A4A3A4"/>
          </p15:clr>
        </p15:guide>
        <p15:guide id="3" pos="29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BF569D"/>
    <a:srgbClr val="6E45A1"/>
    <a:srgbClr val="CDCCFE"/>
    <a:srgbClr val="FFE6FE"/>
    <a:srgbClr val="FFFC00"/>
    <a:srgbClr val="00CD28"/>
    <a:srgbClr val="CDF8CC"/>
    <a:srgbClr val="F7F9D6"/>
    <a:srgbClr val="32C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BFD549-53A0-4744-A347-3BE852E92AFE}" v="394" dt="2023-11-30T01:48:16.2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25"/>
  </p:normalViewPr>
  <p:slideViewPr>
    <p:cSldViewPr snapToGrid="0">
      <p:cViewPr varScale="1">
        <p:scale>
          <a:sx n="102" d="100"/>
          <a:sy n="102" d="100"/>
        </p:scale>
        <p:origin x="264" y="392"/>
      </p:cViewPr>
      <p:guideLst>
        <p:guide orient="horz" pos="2480"/>
        <p:guide pos="2925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5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136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星达 魏" userId="ca17b13798aa44f7" providerId="LiveId" clId="{3E0343BF-51D9-7A45-8A49-3B14F395012B}"/>
    <pc:docChg chg="undo custSel addSld delSld modSld sldOrd">
      <pc:chgData name="星达 魏" userId="ca17b13798aa44f7" providerId="LiveId" clId="{3E0343BF-51D9-7A45-8A49-3B14F395012B}" dt="2023-11-29T23:38:19.002" v="1735" actId="255"/>
      <pc:docMkLst>
        <pc:docMk/>
      </pc:docMkLst>
      <pc:sldChg chg="modSp mod">
        <pc:chgData name="星达 魏" userId="ca17b13798aa44f7" providerId="LiveId" clId="{3E0343BF-51D9-7A45-8A49-3B14F395012B}" dt="2023-11-26T03:12:43.394" v="193" actId="20577"/>
        <pc:sldMkLst>
          <pc:docMk/>
          <pc:sldMk cId="2595122367" sldId="2434"/>
        </pc:sldMkLst>
        <pc:spChg chg="mod">
          <ac:chgData name="星达 魏" userId="ca17b13798aa44f7" providerId="LiveId" clId="{3E0343BF-51D9-7A45-8A49-3B14F395012B}" dt="2023-11-26T03:12:43.394" v="193" actId="20577"/>
          <ac:spMkLst>
            <pc:docMk/>
            <pc:sldMk cId="2595122367" sldId="2434"/>
            <ac:spMk id="3" creationId="{46E1A71D-7250-9C49-B55D-9F9D8BDD929A}"/>
          </ac:spMkLst>
        </pc:spChg>
      </pc:sldChg>
      <pc:sldChg chg="modSp mod">
        <pc:chgData name="星达 魏" userId="ca17b13798aa44f7" providerId="LiveId" clId="{3E0343BF-51D9-7A45-8A49-3B14F395012B}" dt="2023-11-29T23:31:21.152" v="1668" actId="20577"/>
        <pc:sldMkLst>
          <pc:docMk/>
          <pc:sldMk cId="2012486369" sldId="2800"/>
        </pc:sldMkLst>
        <pc:spChg chg="mod">
          <ac:chgData name="星达 魏" userId="ca17b13798aa44f7" providerId="LiveId" clId="{3E0343BF-51D9-7A45-8A49-3B14F395012B}" dt="2023-11-29T23:31:21.152" v="1668" actId="20577"/>
          <ac:spMkLst>
            <pc:docMk/>
            <pc:sldMk cId="2012486369" sldId="2800"/>
            <ac:spMk id="3" creationId="{72751B8B-4DED-1C40-A70E-5B7E82E8B225}"/>
          </ac:spMkLst>
        </pc:spChg>
      </pc:sldChg>
      <pc:sldChg chg="modSp mod">
        <pc:chgData name="星达 魏" userId="ca17b13798aa44f7" providerId="LiveId" clId="{3E0343BF-51D9-7A45-8A49-3B14F395012B}" dt="2023-11-29T23:31:56.527" v="1680" actId="5793"/>
        <pc:sldMkLst>
          <pc:docMk/>
          <pc:sldMk cId="628995850" sldId="2806"/>
        </pc:sldMkLst>
        <pc:spChg chg="mod">
          <ac:chgData name="星达 魏" userId="ca17b13798aa44f7" providerId="LiveId" clId="{3E0343BF-51D9-7A45-8A49-3B14F395012B}" dt="2023-11-29T23:31:56.527" v="1680" actId="5793"/>
          <ac:spMkLst>
            <pc:docMk/>
            <pc:sldMk cId="628995850" sldId="2806"/>
            <ac:spMk id="7" creationId="{F4CA0A62-6917-9E49-BD27-22F736B1CE6E}"/>
          </ac:spMkLst>
        </pc:spChg>
      </pc:sldChg>
      <pc:sldChg chg="modNotesTx">
        <pc:chgData name="星达 魏" userId="ca17b13798aa44f7" providerId="LiveId" clId="{3E0343BF-51D9-7A45-8A49-3B14F395012B}" dt="2023-11-29T23:34:48.431" v="1726" actId="20577"/>
        <pc:sldMkLst>
          <pc:docMk/>
          <pc:sldMk cId="264318693" sldId="2808"/>
        </pc:sldMkLst>
      </pc:sldChg>
      <pc:sldChg chg="modSp mod">
        <pc:chgData name="星达 魏" userId="ca17b13798aa44f7" providerId="LiveId" clId="{3E0343BF-51D9-7A45-8A49-3B14F395012B}" dt="2023-11-29T23:33:27.642" v="1682" actId="166"/>
        <pc:sldMkLst>
          <pc:docMk/>
          <pc:sldMk cId="620649955" sldId="2814"/>
        </pc:sldMkLst>
        <pc:spChg chg="mod">
          <ac:chgData name="星达 魏" userId="ca17b13798aa44f7" providerId="LiveId" clId="{3E0343BF-51D9-7A45-8A49-3B14F395012B}" dt="2023-11-29T23:33:27.642" v="1682" actId="166"/>
          <ac:spMkLst>
            <pc:docMk/>
            <pc:sldMk cId="620649955" sldId="2814"/>
            <ac:spMk id="4" creationId="{AB2575BC-4E6F-5044-9A9F-16287022FA2A}"/>
          </ac:spMkLst>
        </pc:spChg>
        <pc:spChg chg="mod">
          <ac:chgData name="星达 魏" userId="ca17b13798aa44f7" providerId="LiveId" clId="{3E0343BF-51D9-7A45-8A49-3B14F395012B}" dt="2023-11-29T23:33:21.572" v="1681" actId="14100"/>
          <ac:spMkLst>
            <pc:docMk/>
            <pc:sldMk cId="620649955" sldId="2814"/>
            <ac:spMk id="8" creationId="{F4E47E80-10ED-AC43-8450-992E7B270BB6}"/>
          </ac:spMkLst>
        </pc:spChg>
      </pc:sldChg>
      <pc:sldChg chg="modSp mod">
        <pc:chgData name="星达 魏" userId="ca17b13798aa44f7" providerId="LiveId" clId="{3E0343BF-51D9-7A45-8A49-3B14F395012B}" dt="2023-11-29T23:38:19.002" v="1735" actId="255"/>
        <pc:sldMkLst>
          <pc:docMk/>
          <pc:sldMk cId="3723701567" sldId="2822"/>
        </pc:sldMkLst>
        <pc:spChg chg="mod">
          <ac:chgData name="星达 魏" userId="ca17b13798aa44f7" providerId="LiveId" clId="{3E0343BF-51D9-7A45-8A49-3B14F395012B}" dt="2023-11-29T23:38:19.002" v="1735" actId="255"/>
          <ac:spMkLst>
            <pc:docMk/>
            <pc:sldMk cId="3723701567" sldId="2822"/>
            <ac:spMk id="3" creationId="{E9E19F6D-6CF6-1541-B1D6-1415C19BCC98}"/>
          </ac:spMkLst>
        </pc:spChg>
        <pc:spChg chg="mod">
          <ac:chgData name="星达 魏" userId="ca17b13798aa44f7" providerId="LiveId" clId="{3E0343BF-51D9-7A45-8A49-3B14F395012B}" dt="2023-11-29T23:38:16.005" v="1734" actId="1076"/>
          <ac:spMkLst>
            <pc:docMk/>
            <pc:sldMk cId="3723701567" sldId="2822"/>
            <ac:spMk id="5" creationId="{CFD0B303-9333-EA4A-9B15-6C77103BC2CD}"/>
          </ac:spMkLst>
        </pc:spChg>
      </pc:sldChg>
      <pc:sldChg chg="del ord">
        <pc:chgData name="星达 魏" userId="ca17b13798aa44f7" providerId="LiveId" clId="{3E0343BF-51D9-7A45-8A49-3B14F395012B}" dt="2023-11-29T23:38:02.693" v="1732" actId="2696"/>
        <pc:sldMkLst>
          <pc:docMk/>
          <pc:sldMk cId="1913380296" sldId="2828"/>
        </pc:sldMkLst>
      </pc:sldChg>
      <pc:sldChg chg="modSp mod">
        <pc:chgData name="星达 魏" userId="ca17b13798aa44f7" providerId="LiveId" clId="{3E0343BF-51D9-7A45-8A49-3B14F395012B}" dt="2023-11-26T03:16:02.871" v="256" actId="1076"/>
        <pc:sldMkLst>
          <pc:docMk/>
          <pc:sldMk cId="2468692866" sldId="2836"/>
        </pc:sldMkLst>
        <pc:spChg chg="mod">
          <ac:chgData name="星达 魏" userId="ca17b13798aa44f7" providerId="LiveId" clId="{3E0343BF-51D9-7A45-8A49-3B14F395012B}" dt="2023-11-26T03:16:00.729" v="255" actId="20577"/>
          <ac:spMkLst>
            <pc:docMk/>
            <pc:sldMk cId="2468692866" sldId="2836"/>
            <ac:spMk id="3" creationId="{BBB1A452-5999-1FB0-C2CB-58415420D0C0}"/>
          </ac:spMkLst>
        </pc:spChg>
        <pc:picChg chg="mod">
          <ac:chgData name="星达 魏" userId="ca17b13798aa44f7" providerId="LiveId" clId="{3E0343BF-51D9-7A45-8A49-3B14F395012B}" dt="2023-11-26T03:16:02.871" v="256" actId="1076"/>
          <ac:picMkLst>
            <pc:docMk/>
            <pc:sldMk cId="2468692866" sldId="2836"/>
            <ac:picMk id="6" creationId="{16C50A3D-2A5F-6C40-A3AD-A71EA701A15A}"/>
          </ac:picMkLst>
        </pc:picChg>
      </pc:sldChg>
      <pc:sldChg chg="modSp mod">
        <pc:chgData name="星达 魏" userId="ca17b13798aa44f7" providerId="LiveId" clId="{3E0343BF-51D9-7A45-8A49-3B14F395012B}" dt="2023-11-26T03:33:20.168" v="357" actId="692"/>
        <pc:sldMkLst>
          <pc:docMk/>
          <pc:sldMk cId="1048845936" sldId="2857"/>
        </pc:sldMkLst>
        <pc:spChg chg="mod">
          <ac:chgData name="星达 魏" userId="ca17b13798aa44f7" providerId="LiveId" clId="{3E0343BF-51D9-7A45-8A49-3B14F395012B}" dt="2023-11-26T03:33:20.168" v="357" actId="692"/>
          <ac:spMkLst>
            <pc:docMk/>
            <pc:sldMk cId="1048845936" sldId="2857"/>
            <ac:spMk id="18" creationId="{568F636B-F8F7-9544-976B-8136110ABC2D}"/>
          </ac:spMkLst>
        </pc:spChg>
      </pc:sldChg>
      <pc:sldChg chg="modSp mod">
        <pc:chgData name="星达 魏" userId="ca17b13798aa44f7" providerId="LiveId" clId="{3E0343BF-51D9-7A45-8A49-3B14F395012B}" dt="2023-11-26T03:13:11.912" v="234" actId="20577"/>
        <pc:sldMkLst>
          <pc:docMk/>
          <pc:sldMk cId="469837743" sldId="2969"/>
        </pc:sldMkLst>
        <pc:spChg chg="mod">
          <ac:chgData name="星达 魏" userId="ca17b13798aa44f7" providerId="LiveId" clId="{3E0343BF-51D9-7A45-8A49-3B14F395012B}" dt="2023-11-26T03:13:11.912" v="234" actId="20577"/>
          <ac:spMkLst>
            <pc:docMk/>
            <pc:sldMk cId="469837743" sldId="2969"/>
            <ac:spMk id="2" creationId="{15E798BC-6F4F-8822-EE67-6FBA42651D94}"/>
          </ac:spMkLst>
        </pc:spChg>
      </pc:sldChg>
      <pc:sldChg chg="modSp mod">
        <pc:chgData name="星达 魏" userId="ca17b13798aa44f7" providerId="LiveId" clId="{3E0343BF-51D9-7A45-8A49-3B14F395012B}" dt="2023-11-26T09:16:26.248" v="533" actId="20577"/>
        <pc:sldMkLst>
          <pc:docMk/>
          <pc:sldMk cId="163213458" sldId="3011"/>
        </pc:sldMkLst>
        <pc:spChg chg="mod">
          <ac:chgData name="星达 魏" userId="ca17b13798aa44f7" providerId="LiveId" clId="{3E0343BF-51D9-7A45-8A49-3B14F395012B}" dt="2023-11-26T09:16:26.248" v="533" actId="20577"/>
          <ac:spMkLst>
            <pc:docMk/>
            <pc:sldMk cId="163213458" sldId="3011"/>
            <ac:spMk id="2" creationId="{77FA009B-F29A-2FE8-07E3-32467D3647F0}"/>
          </ac:spMkLst>
        </pc:spChg>
      </pc:sldChg>
      <pc:sldChg chg="modSp mod">
        <pc:chgData name="星达 魏" userId="ca17b13798aa44f7" providerId="LiveId" clId="{3E0343BF-51D9-7A45-8A49-3B14F395012B}" dt="2023-11-26T09:21:58.213" v="597" actId="20577"/>
        <pc:sldMkLst>
          <pc:docMk/>
          <pc:sldMk cId="2967011764" sldId="3014"/>
        </pc:sldMkLst>
        <pc:spChg chg="mod">
          <ac:chgData name="星达 魏" userId="ca17b13798aa44f7" providerId="LiveId" clId="{3E0343BF-51D9-7A45-8A49-3B14F395012B}" dt="2023-11-26T09:21:58.213" v="597" actId="20577"/>
          <ac:spMkLst>
            <pc:docMk/>
            <pc:sldMk cId="2967011764" sldId="3014"/>
            <ac:spMk id="3" creationId="{A83A7C08-C2C3-8558-A074-0E0789661777}"/>
          </ac:spMkLst>
        </pc:spChg>
      </pc:sldChg>
      <pc:sldChg chg="modSp mod">
        <pc:chgData name="星达 魏" userId="ca17b13798aa44f7" providerId="LiveId" clId="{3E0343BF-51D9-7A45-8A49-3B14F395012B}" dt="2023-11-26T09:17:22.994" v="555" actId="20577"/>
        <pc:sldMkLst>
          <pc:docMk/>
          <pc:sldMk cId="3957377876" sldId="3016"/>
        </pc:sldMkLst>
        <pc:spChg chg="mod">
          <ac:chgData name="星达 魏" userId="ca17b13798aa44f7" providerId="LiveId" clId="{3E0343BF-51D9-7A45-8A49-3B14F395012B}" dt="2023-11-26T09:16:29.106" v="534"/>
          <ac:spMkLst>
            <pc:docMk/>
            <pc:sldMk cId="3957377876" sldId="3016"/>
            <ac:spMk id="2" creationId="{560E77FD-0806-3764-A8C8-EA49230747E1}"/>
          </ac:spMkLst>
        </pc:spChg>
        <pc:spChg chg="mod">
          <ac:chgData name="星达 魏" userId="ca17b13798aa44f7" providerId="LiveId" clId="{3E0343BF-51D9-7A45-8A49-3B14F395012B}" dt="2023-11-26T09:17:22.994" v="555" actId="20577"/>
          <ac:spMkLst>
            <pc:docMk/>
            <pc:sldMk cId="3957377876" sldId="3016"/>
            <ac:spMk id="3" creationId="{EC7C53F7-EBA5-2789-1765-5837379A1866}"/>
          </ac:spMkLst>
        </pc:spChg>
      </pc:sldChg>
      <pc:sldChg chg="modSp mod">
        <pc:chgData name="星达 魏" userId="ca17b13798aa44f7" providerId="LiveId" clId="{3E0343BF-51D9-7A45-8A49-3B14F395012B}" dt="2023-11-26T10:08:58.188" v="1667" actId="20577"/>
        <pc:sldMkLst>
          <pc:docMk/>
          <pc:sldMk cId="3325244722" sldId="3023"/>
        </pc:sldMkLst>
        <pc:graphicFrameChg chg="modGraphic">
          <ac:chgData name="星达 魏" userId="ca17b13798aa44f7" providerId="LiveId" clId="{3E0343BF-51D9-7A45-8A49-3B14F395012B}" dt="2023-11-26T10:08:58.188" v="1667" actId="20577"/>
          <ac:graphicFrameMkLst>
            <pc:docMk/>
            <pc:sldMk cId="3325244722" sldId="3023"/>
            <ac:graphicFrameMk id="5" creationId="{855CAD8B-CAF0-96D4-42A8-CD82301DFF6C}"/>
          </ac:graphicFrameMkLst>
        </pc:graphicFrameChg>
      </pc:sldChg>
      <pc:sldChg chg="addSp delSp modSp mod">
        <pc:chgData name="星达 魏" userId="ca17b13798aa44f7" providerId="LiveId" clId="{3E0343BF-51D9-7A45-8A49-3B14F395012B}" dt="2023-11-26T03:24:23.754" v="355" actId="1076"/>
        <pc:sldMkLst>
          <pc:docMk/>
          <pc:sldMk cId="1089835215" sldId="4579"/>
        </pc:sldMkLst>
        <pc:spChg chg="mod">
          <ac:chgData name="星达 魏" userId="ca17b13798aa44f7" providerId="LiveId" clId="{3E0343BF-51D9-7A45-8A49-3B14F395012B}" dt="2023-11-26T03:20:57.535" v="342" actId="20577"/>
          <ac:spMkLst>
            <pc:docMk/>
            <pc:sldMk cId="1089835215" sldId="4579"/>
            <ac:spMk id="3" creationId="{BBB1A452-5999-1FB0-C2CB-58415420D0C0}"/>
          </ac:spMkLst>
        </pc:spChg>
        <pc:picChg chg="mod">
          <ac:chgData name="星达 魏" userId="ca17b13798aa44f7" providerId="LiveId" clId="{3E0343BF-51D9-7A45-8A49-3B14F395012B}" dt="2023-11-26T03:23:57.821" v="346" actId="1076"/>
          <ac:picMkLst>
            <pc:docMk/>
            <pc:sldMk cId="1089835215" sldId="4579"/>
            <ac:picMk id="5" creationId="{8FD60995-6A37-431E-6017-A5C49AE45DF1}"/>
          </ac:picMkLst>
        </pc:picChg>
        <pc:picChg chg="mod">
          <ac:chgData name="星达 魏" userId="ca17b13798aa44f7" providerId="LiveId" clId="{3E0343BF-51D9-7A45-8A49-3B14F395012B}" dt="2023-11-26T03:23:57.821" v="346" actId="1076"/>
          <ac:picMkLst>
            <pc:docMk/>
            <pc:sldMk cId="1089835215" sldId="4579"/>
            <ac:picMk id="6" creationId="{16C50A3D-2A5F-6C40-A3AD-A71EA701A15A}"/>
          </ac:picMkLst>
        </pc:picChg>
        <pc:picChg chg="mod">
          <ac:chgData name="星达 魏" userId="ca17b13798aa44f7" providerId="LiveId" clId="{3E0343BF-51D9-7A45-8A49-3B14F395012B}" dt="2023-11-26T03:23:55.752" v="344" actId="1076"/>
          <ac:picMkLst>
            <pc:docMk/>
            <pc:sldMk cId="1089835215" sldId="4579"/>
            <ac:picMk id="8" creationId="{5107555D-530A-1946-AD07-FB76F97C020E}"/>
          </ac:picMkLst>
        </pc:picChg>
        <pc:picChg chg="add del mod">
          <ac:chgData name="星达 魏" userId="ca17b13798aa44f7" providerId="LiveId" clId="{3E0343BF-51D9-7A45-8A49-3B14F395012B}" dt="2023-11-26T03:23:53.937" v="343" actId="478"/>
          <ac:picMkLst>
            <pc:docMk/>
            <pc:sldMk cId="1089835215" sldId="4579"/>
            <ac:picMk id="9" creationId="{A30B800F-5E92-3538-7ABC-F3E81BA7DF6F}"/>
          </ac:picMkLst>
        </pc:picChg>
        <pc:picChg chg="add mod">
          <ac:chgData name="星达 魏" userId="ca17b13798aa44f7" providerId="LiveId" clId="{3E0343BF-51D9-7A45-8A49-3B14F395012B}" dt="2023-11-26T03:24:23.754" v="355" actId="1076"/>
          <ac:picMkLst>
            <pc:docMk/>
            <pc:sldMk cId="1089835215" sldId="4579"/>
            <ac:picMk id="11" creationId="{E31ECB58-BAC1-9C40-F01E-086EA868BCBF}"/>
          </ac:picMkLst>
        </pc:picChg>
      </pc:sldChg>
      <pc:sldChg chg="modSp mod">
        <pc:chgData name="星达 魏" userId="ca17b13798aa44f7" providerId="LiveId" clId="{3E0343BF-51D9-7A45-8A49-3B14F395012B}" dt="2023-11-26T09:07:36.184" v="358" actId="255"/>
        <pc:sldMkLst>
          <pc:docMk/>
          <pc:sldMk cId="3908078063" sldId="4580"/>
        </pc:sldMkLst>
        <pc:spChg chg="mod">
          <ac:chgData name="星达 魏" userId="ca17b13798aa44f7" providerId="LiveId" clId="{3E0343BF-51D9-7A45-8A49-3B14F395012B}" dt="2023-11-26T09:07:36.184" v="358" actId="255"/>
          <ac:spMkLst>
            <pc:docMk/>
            <pc:sldMk cId="3908078063" sldId="4580"/>
            <ac:spMk id="3" creationId="{2CD74274-9F2B-FB9E-58AA-F449EBA86585}"/>
          </ac:spMkLst>
        </pc:spChg>
      </pc:sldChg>
      <pc:sldChg chg="ord">
        <pc:chgData name="星达 魏" userId="ca17b13798aa44f7" providerId="LiveId" clId="{3E0343BF-51D9-7A45-8A49-3B14F395012B}" dt="2023-11-29T23:37:43.332" v="1729" actId="20578"/>
        <pc:sldMkLst>
          <pc:docMk/>
          <pc:sldMk cId="4057950856" sldId="4589"/>
        </pc:sldMkLst>
      </pc:sldChg>
      <pc:sldChg chg="addSp modSp mod">
        <pc:chgData name="星达 魏" userId="ca17b13798aa44f7" providerId="LiveId" clId="{3E0343BF-51D9-7A45-8A49-3B14F395012B}" dt="2023-11-26T03:11:51.977" v="93" actId="27636"/>
        <pc:sldMkLst>
          <pc:docMk/>
          <pc:sldMk cId="3734060109" sldId="4591"/>
        </pc:sldMkLst>
        <pc:spChg chg="mod">
          <ac:chgData name="星达 魏" userId="ca17b13798aa44f7" providerId="LiveId" clId="{3E0343BF-51D9-7A45-8A49-3B14F395012B}" dt="2023-11-26T03:11:51.977" v="93" actId="27636"/>
          <ac:spMkLst>
            <pc:docMk/>
            <pc:sldMk cId="3734060109" sldId="4591"/>
            <ac:spMk id="3" creationId="{D3EC6419-9D0D-E5A4-7C7F-9ADEA4E3ECAD}"/>
          </ac:spMkLst>
        </pc:spChg>
        <pc:spChg chg="add mod">
          <ac:chgData name="星达 魏" userId="ca17b13798aa44f7" providerId="LiveId" clId="{3E0343BF-51D9-7A45-8A49-3B14F395012B}" dt="2023-11-26T03:11:24.758" v="81"/>
          <ac:spMkLst>
            <pc:docMk/>
            <pc:sldMk cId="3734060109" sldId="4591"/>
            <ac:spMk id="5" creationId="{B302B7DD-1B34-87AF-EF1E-BA2447650E07}"/>
          </ac:spMkLst>
        </pc:spChg>
      </pc:sldChg>
      <pc:sldChg chg="modSp add del mod ord">
        <pc:chgData name="星达 魏" userId="ca17b13798aa44f7" providerId="LiveId" clId="{3E0343BF-51D9-7A45-8A49-3B14F395012B}" dt="2023-11-26T09:15:19.283" v="490" actId="20577"/>
        <pc:sldMkLst>
          <pc:docMk/>
          <pc:sldMk cId="3881589811" sldId="4601"/>
        </pc:sldMkLst>
        <pc:spChg chg="mod">
          <ac:chgData name="星达 魏" userId="ca17b13798aa44f7" providerId="LiveId" clId="{3E0343BF-51D9-7A45-8A49-3B14F395012B}" dt="2023-11-26T09:15:19.283" v="490" actId="20577"/>
          <ac:spMkLst>
            <pc:docMk/>
            <pc:sldMk cId="3881589811" sldId="4601"/>
            <ac:spMk id="3" creationId="{76EADE98-7618-F767-CBA3-B7ED6A4685EC}"/>
          </ac:spMkLst>
        </pc:spChg>
        <pc:spChg chg="mod">
          <ac:chgData name="星达 魏" userId="ca17b13798aa44f7" providerId="LiveId" clId="{3E0343BF-51D9-7A45-8A49-3B14F395012B}" dt="2023-11-26T09:14:55.556" v="436" actId="20577"/>
          <ac:spMkLst>
            <pc:docMk/>
            <pc:sldMk cId="3881589811" sldId="4601"/>
            <ac:spMk id="17" creationId="{E9652E52-BBE3-652D-5AE1-FD0011F9D030}"/>
          </ac:spMkLst>
        </pc:spChg>
      </pc:sldChg>
      <pc:sldChg chg="modSp mod">
        <pc:chgData name="星达 魏" userId="ca17b13798aa44f7" providerId="LiveId" clId="{3E0343BF-51D9-7A45-8A49-3B14F395012B}" dt="2023-11-26T09:15:50.207" v="491" actId="20577"/>
        <pc:sldMkLst>
          <pc:docMk/>
          <pc:sldMk cId="3617186760" sldId="4604"/>
        </pc:sldMkLst>
        <pc:spChg chg="mod">
          <ac:chgData name="星达 魏" userId="ca17b13798aa44f7" providerId="LiveId" clId="{3E0343BF-51D9-7A45-8A49-3B14F395012B}" dt="2023-11-26T09:15:50.207" v="491" actId="20577"/>
          <ac:spMkLst>
            <pc:docMk/>
            <pc:sldMk cId="3617186760" sldId="4604"/>
            <ac:spMk id="21" creationId="{44BAD15C-ED61-6430-65C1-0C801F75A5FC}"/>
          </ac:spMkLst>
        </pc:spChg>
      </pc:sldChg>
      <pc:sldChg chg="mod modShow">
        <pc:chgData name="星达 魏" userId="ca17b13798aa44f7" providerId="LiveId" clId="{3E0343BF-51D9-7A45-8A49-3B14F395012B}" dt="2023-11-26T09:17:38.477" v="556" actId="729"/>
        <pc:sldMkLst>
          <pc:docMk/>
          <pc:sldMk cId="4134889844" sldId="4605"/>
        </pc:sldMkLst>
      </pc:sldChg>
      <pc:sldChg chg="addSp modSp mod modAnim">
        <pc:chgData name="星达 魏" userId="ca17b13798aa44f7" providerId="LiveId" clId="{3E0343BF-51D9-7A45-8A49-3B14F395012B}" dt="2023-11-26T09:31:31.091" v="792"/>
        <pc:sldMkLst>
          <pc:docMk/>
          <pc:sldMk cId="1736093837" sldId="4606"/>
        </pc:sldMkLst>
        <pc:spChg chg="add mod">
          <ac:chgData name="星达 魏" userId="ca17b13798aa44f7" providerId="LiveId" clId="{3E0343BF-51D9-7A45-8A49-3B14F395012B}" dt="2023-11-26T09:21:25.037" v="589" actId="1076"/>
          <ac:spMkLst>
            <pc:docMk/>
            <pc:sldMk cId="1736093837" sldId="4606"/>
            <ac:spMk id="11" creationId="{C9B9A35C-2D35-0BDF-83AC-5CF73A3C0F4B}"/>
          </ac:spMkLst>
        </pc:spChg>
        <pc:spChg chg="add mod">
          <ac:chgData name="星达 魏" userId="ca17b13798aa44f7" providerId="LiveId" clId="{3E0343BF-51D9-7A45-8A49-3B14F395012B}" dt="2023-11-26T09:21:31.594" v="591" actId="1076"/>
          <ac:spMkLst>
            <pc:docMk/>
            <pc:sldMk cId="1736093837" sldId="4606"/>
            <ac:spMk id="12" creationId="{97AB5370-4CBC-1403-1570-9BAF47ADE953}"/>
          </ac:spMkLst>
        </pc:spChg>
        <pc:spChg chg="add mod">
          <ac:chgData name="星达 魏" userId="ca17b13798aa44f7" providerId="LiveId" clId="{3E0343BF-51D9-7A45-8A49-3B14F395012B}" dt="2023-11-26T09:30:41.637" v="782" actId="2085"/>
          <ac:spMkLst>
            <pc:docMk/>
            <pc:sldMk cId="1736093837" sldId="4606"/>
            <ac:spMk id="13" creationId="{7A61354A-A25C-875F-216B-185C50DE43D6}"/>
          </ac:spMkLst>
        </pc:spChg>
        <pc:spChg chg="add mod">
          <ac:chgData name="星达 魏" userId="ca17b13798aa44f7" providerId="LiveId" clId="{3E0343BF-51D9-7A45-8A49-3B14F395012B}" dt="2023-11-26T09:31:21.085" v="790" actId="14100"/>
          <ac:spMkLst>
            <pc:docMk/>
            <pc:sldMk cId="1736093837" sldId="4606"/>
            <ac:spMk id="14" creationId="{127FCC0B-50B6-035C-B322-3154485315FF}"/>
          </ac:spMkLst>
        </pc:spChg>
      </pc:sldChg>
      <pc:sldChg chg="modSp mod">
        <pc:chgData name="星达 魏" userId="ca17b13798aa44f7" providerId="LiveId" clId="{3E0343BF-51D9-7A45-8A49-3B14F395012B}" dt="2023-11-26T09:29:22.708" v="775"/>
        <pc:sldMkLst>
          <pc:docMk/>
          <pc:sldMk cId="2716296772" sldId="4607"/>
        </pc:sldMkLst>
        <pc:spChg chg="mod">
          <ac:chgData name="星达 魏" userId="ca17b13798aa44f7" providerId="LiveId" clId="{3E0343BF-51D9-7A45-8A49-3B14F395012B}" dt="2023-11-26T09:29:22.708" v="775"/>
          <ac:spMkLst>
            <pc:docMk/>
            <pc:sldMk cId="2716296772" sldId="4607"/>
            <ac:spMk id="3" creationId="{6E1456E2-4550-C310-7E0E-B3218F8183E8}"/>
          </ac:spMkLst>
        </pc:spChg>
      </pc:sldChg>
      <pc:sldChg chg="addSp modSp mod modAnim">
        <pc:chgData name="星达 魏" userId="ca17b13798aa44f7" providerId="LiveId" clId="{3E0343BF-51D9-7A45-8A49-3B14F395012B}" dt="2023-11-26T09:37:12.406" v="911" actId="1076"/>
        <pc:sldMkLst>
          <pc:docMk/>
          <pc:sldMk cId="4183084726" sldId="4614"/>
        </pc:sldMkLst>
        <pc:spChg chg="mod">
          <ac:chgData name="星达 魏" userId="ca17b13798aa44f7" providerId="LiveId" clId="{3E0343BF-51D9-7A45-8A49-3B14F395012B}" dt="2023-11-26T09:32:19.296" v="868" actId="20577"/>
          <ac:spMkLst>
            <pc:docMk/>
            <pc:sldMk cId="4183084726" sldId="4614"/>
            <ac:spMk id="3" creationId="{A82C6201-CE18-4DBA-3175-47627157BCE9}"/>
          </ac:spMkLst>
        </pc:spChg>
        <pc:spChg chg="add mod">
          <ac:chgData name="星达 魏" userId="ca17b13798aa44f7" providerId="LiveId" clId="{3E0343BF-51D9-7A45-8A49-3B14F395012B}" dt="2023-11-26T09:30:12.620" v="777" actId="1076"/>
          <ac:spMkLst>
            <pc:docMk/>
            <pc:sldMk cId="4183084726" sldId="4614"/>
            <ac:spMk id="5" creationId="{1407C0CB-5608-0274-FAB2-EDE86670710E}"/>
          </ac:spMkLst>
        </pc:spChg>
        <pc:spChg chg="add mod">
          <ac:chgData name="星达 魏" userId="ca17b13798aa44f7" providerId="LiveId" clId="{3E0343BF-51D9-7A45-8A49-3B14F395012B}" dt="2023-11-26T09:31:52.350" v="801" actId="1076"/>
          <ac:spMkLst>
            <pc:docMk/>
            <pc:sldMk cId="4183084726" sldId="4614"/>
            <ac:spMk id="6" creationId="{DEA16214-C4C0-E061-9B9F-8D5568312A76}"/>
          </ac:spMkLst>
        </pc:spChg>
        <pc:spChg chg="add mod">
          <ac:chgData name="星达 魏" userId="ca17b13798aa44f7" providerId="LiveId" clId="{3E0343BF-51D9-7A45-8A49-3B14F395012B}" dt="2023-11-26T09:37:12.406" v="911" actId="1076"/>
          <ac:spMkLst>
            <pc:docMk/>
            <pc:sldMk cId="4183084726" sldId="4614"/>
            <ac:spMk id="7" creationId="{98383A2D-73FC-DE05-5141-F948478D81DC}"/>
          </ac:spMkLst>
        </pc:spChg>
        <pc:spChg chg="add mod">
          <ac:chgData name="星达 魏" userId="ca17b13798aa44f7" providerId="LiveId" clId="{3E0343BF-51D9-7A45-8A49-3B14F395012B}" dt="2023-11-26T09:32:03.800" v="805" actId="1076"/>
          <ac:spMkLst>
            <pc:docMk/>
            <pc:sldMk cId="4183084726" sldId="4614"/>
            <ac:spMk id="8" creationId="{DF4D1F51-A939-D3BE-1984-559D5F6C89A0}"/>
          </ac:spMkLst>
        </pc:spChg>
      </pc:sldChg>
      <pc:sldChg chg="addSp modSp mod">
        <pc:chgData name="星达 魏" userId="ca17b13798aa44f7" providerId="LiveId" clId="{3E0343BF-51D9-7A45-8A49-3B14F395012B}" dt="2023-11-26T09:37:07.249" v="910"/>
        <pc:sldMkLst>
          <pc:docMk/>
          <pc:sldMk cId="544563093" sldId="4616"/>
        </pc:sldMkLst>
        <pc:spChg chg="mod">
          <ac:chgData name="星达 魏" userId="ca17b13798aa44f7" providerId="LiveId" clId="{3E0343BF-51D9-7A45-8A49-3B14F395012B}" dt="2023-11-26T09:36:56.075" v="908" actId="20577"/>
          <ac:spMkLst>
            <pc:docMk/>
            <pc:sldMk cId="544563093" sldId="4616"/>
            <ac:spMk id="3" creationId="{A82C6201-CE18-4DBA-3175-47627157BCE9}"/>
          </ac:spMkLst>
        </pc:spChg>
        <pc:spChg chg="add mod">
          <ac:chgData name="星达 魏" userId="ca17b13798aa44f7" providerId="LiveId" clId="{3E0343BF-51D9-7A45-8A49-3B14F395012B}" dt="2023-11-26T09:37:07.249" v="910"/>
          <ac:spMkLst>
            <pc:docMk/>
            <pc:sldMk cId="544563093" sldId="4616"/>
            <ac:spMk id="5" creationId="{3793BB9C-9982-B670-933F-99F1A91380AC}"/>
          </ac:spMkLst>
        </pc:spChg>
        <pc:spChg chg="add mod">
          <ac:chgData name="星达 魏" userId="ca17b13798aa44f7" providerId="LiveId" clId="{3E0343BF-51D9-7A45-8A49-3B14F395012B}" dt="2023-11-26T09:37:07.249" v="910"/>
          <ac:spMkLst>
            <pc:docMk/>
            <pc:sldMk cId="544563093" sldId="4616"/>
            <ac:spMk id="8" creationId="{AA719F50-4C77-49D2-E0F9-621339B72A0C}"/>
          </ac:spMkLst>
        </pc:spChg>
      </pc:sldChg>
      <pc:sldChg chg="modSp mod">
        <pc:chgData name="星达 魏" userId="ca17b13798aa44f7" providerId="LiveId" clId="{3E0343BF-51D9-7A45-8A49-3B14F395012B}" dt="2023-11-26T09:37:30.793" v="917" actId="20577"/>
        <pc:sldMkLst>
          <pc:docMk/>
          <pc:sldMk cId="808129795" sldId="4617"/>
        </pc:sldMkLst>
        <pc:spChg chg="mod">
          <ac:chgData name="星达 魏" userId="ca17b13798aa44f7" providerId="LiveId" clId="{3E0343BF-51D9-7A45-8A49-3B14F395012B}" dt="2023-11-26T09:37:30.793" v="917" actId="20577"/>
          <ac:spMkLst>
            <pc:docMk/>
            <pc:sldMk cId="808129795" sldId="4617"/>
            <ac:spMk id="3" creationId="{560C95E4-9691-9FA9-7359-E2BC2F68F667}"/>
          </ac:spMkLst>
        </pc:spChg>
      </pc:sldChg>
      <pc:sldChg chg="modSp mod">
        <pc:chgData name="星达 魏" userId="ca17b13798aa44f7" providerId="LiveId" clId="{3E0343BF-51D9-7A45-8A49-3B14F395012B}" dt="2023-11-26T09:37:49.404" v="941" actId="14100"/>
        <pc:sldMkLst>
          <pc:docMk/>
          <pc:sldMk cId="780933568" sldId="4618"/>
        </pc:sldMkLst>
        <pc:spChg chg="mod">
          <ac:chgData name="星达 魏" userId="ca17b13798aa44f7" providerId="LiveId" clId="{3E0343BF-51D9-7A45-8A49-3B14F395012B}" dt="2023-11-26T09:37:49.404" v="941" actId="14100"/>
          <ac:spMkLst>
            <pc:docMk/>
            <pc:sldMk cId="780933568" sldId="4618"/>
            <ac:spMk id="3" creationId="{3E85011E-1C48-83D1-D0F1-2F6118788E5E}"/>
          </ac:spMkLst>
        </pc:spChg>
      </pc:sldChg>
      <pc:sldChg chg="addSp delSp modSp mod delAnim modAnim">
        <pc:chgData name="星达 魏" userId="ca17b13798aa44f7" providerId="LiveId" clId="{3E0343BF-51D9-7A45-8A49-3B14F395012B}" dt="2023-11-26T09:46:17.464" v="994"/>
        <pc:sldMkLst>
          <pc:docMk/>
          <pc:sldMk cId="4068455432" sldId="4620"/>
        </pc:sldMkLst>
        <pc:spChg chg="add mod">
          <ac:chgData name="星达 魏" userId="ca17b13798aa44f7" providerId="LiveId" clId="{3E0343BF-51D9-7A45-8A49-3B14F395012B}" dt="2023-11-26T09:40:59.576" v="949" actId="1076"/>
          <ac:spMkLst>
            <pc:docMk/>
            <pc:sldMk cId="4068455432" sldId="4620"/>
            <ac:spMk id="15" creationId="{52E9CEF5-44C6-288B-0E83-B54A69E52418}"/>
          </ac:spMkLst>
        </pc:spChg>
        <pc:spChg chg="add mod">
          <ac:chgData name="星达 魏" userId="ca17b13798aa44f7" providerId="LiveId" clId="{3E0343BF-51D9-7A45-8A49-3B14F395012B}" dt="2023-11-26T09:42:47.529" v="956" actId="1076"/>
          <ac:spMkLst>
            <pc:docMk/>
            <pc:sldMk cId="4068455432" sldId="4620"/>
            <ac:spMk id="25" creationId="{553DE790-CFA0-8A91-0271-43DC84BA8084}"/>
          </ac:spMkLst>
        </pc:spChg>
        <pc:spChg chg="add mod topLvl">
          <ac:chgData name="星达 魏" userId="ca17b13798aa44f7" providerId="LiveId" clId="{3E0343BF-51D9-7A45-8A49-3B14F395012B}" dt="2023-11-26T09:46:13.331" v="993" actId="1076"/>
          <ac:spMkLst>
            <pc:docMk/>
            <pc:sldMk cId="4068455432" sldId="4620"/>
            <ac:spMk id="53" creationId="{7C75B5D8-0437-C078-3E8B-7CB0ED94ACDF}"/>
          </ac:spMkLst>
        </pc:spChg>
        <pc:spChg chg="mod topLvl">
          <ac:chgData name="星达 魏" userId="ca17b13798aa44f7" providerId="LiveId" clId="{3E0343BF-51D9-7A45-8A49-3B14F395012B}" dt="2023-11-26T09:45:45.409" v="986" actId="14100"/>
          <ac:spMkLst>
            <pc:docMk/>
            <pc:sldMk cId="4068455432" sldId="4620"/>
            <ac:spMk id="236" creationId="{B21FAC1E-8DB9-39B4-351A-085C0F072C88}"/>
          </ac:spMkLst>
        </pc:spChg>
        <pc:spChg chg="mod">
          <ac:chgData name="星达 魏" userId="ca17b13798aa44f7" providerId="LiveId" clId="{3E0343BF-51D9-7A45-8A49-3B14F395012B}" dt="2023-11-26T09:45:49.650" v="988" actId="1076"/>
          <ac:spMkLst>
            <pc:docMk/>
            <pc:sldMk cId="4068455432" sldId="4620"/>
            <ac:spMk id="241" creationId="{5CFE78F4-86B7-78BD-B21F-07A2BAFC69F9}"/>
          </ac:spMkLst>
        </pc:spChg>
        <pc:spChg chg="mod">
          <ac:chgData name="星达 魏" userId="ca17b13798aa44f7" providerId="LiveId" clId="{3E0343BF-51D9-7A45-8A49-3B14F395012B}" dt="2023-11-26T09:45:58.684" v="990" actId="1076"/>
          <ac:spMkLst>
            <pc:docMk/>
            <pc:sldMk cId="4068455432" sldId="4620"/>
            <ac:spMk id="262" creationId="{72161AE1-45C7-3CF4-E9AF-B08A23AD005E}"/>
          </ac:spMkLst>
        </pc:spChg>
        <pc:grpChg chg="add">
          <ac:chgData name="星达 魏" userId="ca17b13798aa44f7" providerId="LiveId" clId="{3E0343BF-51D9-7A45-8A49-3B14F395012B}" dt="2023-11-26T09:41:27.734" v="950" actId="164"/>
          <ac:grpSpMkLst>
            <pc:docMk/>
            <pc:sldMk cId="4068455432" sldId="4620"/>
            <ac:grpSpMk id="24" creationId="{3826BC70-BAC4-DE37-427E-1AC1CA76BF26}"/>
          </ac:grpSpMkLst>
        </pc:grpChg>
        <pc:grpChg chg="add">
          <ac:chgData name="星达 魏" userId="ca17b13798aa44f7" providerId="LiveId" clId="{3E0343BF-51D9-7A45-8A49-3B14F395012B}" dt="2023-11-26T09:42:58.637" v="957" actId="164"/>
          <ac:grpSpMkLst>
            <pc:docMk/>
            <pc:sldMk cId="4068455432" sldId="4620"/>
            <ac:grpSpMk id="46" creationId="{4C62ABCC-7B54-C60B-10BD-0BCF71CA072E}"/>
          </ac:grpSpMkLst>
        </pc:grpChg>
        <pc:grpChg chg="add">
          <ac:chgData name="星达 魏" userId="ca17b13798aa44f7" providerId="LiveId" clId="{3E0343BF-51D9-7A45-8A49-3B14F395012B}" dt="2023-11-26T09:44:32.451" v="967" actId="164"/>
          <ac:grpSpMkLst>
            <pc:docMk/>
            <pc:sldMk cId="4068455432" sldId="4620"/>
            <ac:grpSpMk id="48" creationId="{AC2352E0-9154-35C6-E1F5-78D2DBCA6C6F}"/>
          </ac:grpSpMkLst>
        </pc:grpChg>
        <pc:grpChg chg="add">
          <ac:chgData name="星达 魏" userId="ca17b13798aa44f7" providerId="LiveId" clId="{3E0343BF-51D9-7A45-8A49-3B14F395012B}" dt="2023-11-26T09:44:45.612" v="969" actId="164"/>
          <ac:grpSpMkLst>
            <pc:docMk/>
            <pc:sldMk cId="4068455432" sldId="4620"/>
            <ac:grpSpMk id="51" creationId="{7E848861-7680-8B08-96E6-A41FED860FC5}"/>
          </ac:grpSpMkLst>
        </pc:grpChg>
        <pc:grpChg chg="add del mod">
          <ac:chgData name="星达 魏" userId="ca17b13798aa44f7" providerId="LiveId" clId="{3E0343BF-51D9-7A45-8A49-3B14F395012B}" dt="2023-11-26T09:45:41.253" v="985" actId="165"/>
          <ac:grpSpMkLst>
            <pc:docMk/>
            <pc:sldMk cId="4068455432" sldId="4620"/>
            <ac:grpSpMk id="54" creationId="{8D361E0A-7939-92A0-4151-C6DFB663FDC3}"/>
          </ac:grpSpMkLst>
        </pc:grpChg>
        <pc:grpChg chg="add">
          <ac:chgData name="星达 魏" userId="ca17b13798aa44f7" providerId="LiveId" clId="{3E0343BF-51D9-7A45-8A49-3B14F395012B}" dt="2023-11-26T09:45:54.347" v="989" actId="164"/>
          <ac:grpSpMkLst>
            <pc:docMk/>
            <pc:sldMk cId="4068455432" sldId="4620"/>
            <ac:grpSpMk id="55" creationId="{B9DC043D-EA12-53C8-D22D-FEC3ACBCB621}"/>
          </ac:grpSpMkLst>
        </pc:grpChg>
        <pc:grpChg chg="add">
          <ac:chgData name="星达 魏" userId="ca17b13798aa44f7" providerId="LiveId" clId="{3E0343BF-51D9-7A45-8A49-3B14F395012B}" dt="2023-11-26T09:46:03.661" v="991" actId="164"/>
          <ac:grpSpMkLst>
            <pc:docMk/>
            <pc:sldMk cId="4068455432" sldId="4620"/>
            <ac:grpSpMk id="59" creationId="{1A9F49E8-2506-94C9-E445-205446AE0623}"/>
          </ac:grpSpMkLst>
        </pc:grpChg>
        <pc:grpChg chg="add">
          <ac:chgData name="星达 魏" userId="ca17b13798aa44f7" providerId="LiveId" clId="{3E0343BF-51D9-7A45-8A49-3B14F395012B}" dt="2023-11-26T09:46:09.105" v="992" actId="164"/>
          <ac:grpSpMkLst>
            <pc:docMk/>
            <pc:sldMk cId="4068455432" sldId="4620"/>
            <ac:grpSpMk id="60" creationId="{2207AAA1-B672-148F-3733-78848D6CBC29}"/>
          </ac:grpSpMkLst>
        </pc:grpChg>
        <pc:grpChg chg="topLvl">
          <ac:chgData name="星达 魏" userId="ca17b13798aa44f7" providerId="LiveId" clId="{3E0343BF-51D9-7A45-8A49-3B14F395012B}" dt="2023-11-26T09:45:41.253" v="985" actId="165"/>
          <ac:grpSpMkLst>
            <pc:docMk/>
            <pc:sldMk cId="4068455432" sldId="4620"/>
            <ac:grpSpMk id="243" creationId="{B7074D61-D738-AFB5-9538-6DAB56CD74FF}"/>
          </ac:grpSpMkLst>
        </pc:grpChg>
        <pc:grpChg chg="topLvl">
          <ac:chgData name="星达 魏" userId="ca17b13798aa44f7" providerId="LiveId" clId="{3E0343BF-51D9-7A45-8A49-3B14F395012B}" dt="2023-11-26T09:45:41.253" v="985" actId="165"/>
          <ac:grpSpMkLst>
            <pc:docMk/>
            <pc:sldMk cId="4068455432" sldId="4620"/>
            <ac:grpSpMk id="263" creationId="{BEECAFBB-DDB6-DD1E-6888-E24044A31DF2}"/>
          </ac:grpSpMkLst>
        </pc:grpChg>
        <pc:grpChg chg="topLvl">
          <ac:chgData name="星达 魏" userId="ca17b13798aa44f7" providerId="LiveId" clId="{3E0343BF-51D9-7A45-8A49-3B14F395012B}" dt="2023-11-26T09:45:41.253" v="985" actId="165"/>
          <ac:grpSpMkLst>
            <pc:docMk/>
            <pc:sldMk cId="4068455432" sldId="4620"/>
            <ac:grpSpMk id="270" creationId="{61FD5467-56A3-A891-1B50-8C2A901E2CB9}"/>
          </ac:grpSpMkLst>
        </pc:grpChg>
        <pc:grpChg chg="topLvl">
          <ac:chgData name="星达 魏" userId="ca17b13798aa44f7" providerId="LiveId" clId="{3E0343BF-51D9-7A45-8A49-3B14F395012B}" dt="2023-11-26T09:45:41.253" v="985" actId="165"/>
          <ac:grpSpMkLst>
            <pc:docMk/>
            <pc:sldMk cId="4068455432" sldId="4620"/>
            <ac:grpSpMk id="271" creationId="{1BC8CC03-4226-9EDE-0FB4-7A7C9BEBDA77}"/>
          </ac:grpSpMkLst>
        </pc:grpChg>
      </pc:sldChg>
      <pc:sldChg chg="modSp mod">
        <pc:chgData name="星达 魏" userId="ca17b13798aa44f7" providerId="LiveId" clId="{3E0343BF-51D9-7A45-8A49-3B14F395012B}" dt="2023-11-26T09:14:32.902" v="379"/>
        <pc:sldMkLst>
          <pc:docMk/>
          <pc:sldMk cId="3745008151" sldId="4628"/>
        </pc:sldMkLst>
        <pc:spChg chg="mod">
          <ac:chgData name="星达 魏" userId="ca17b13798aa44f7" providerId="LiveId" clId="{3E0343BF-51D9-7A45-8A49-3B14F395012B}" dt="2023-11-26T09:14:32.902" v="379"/>
          <ac:spMkLst>
            <pc:docMk/>
            <pc:sldMk cId="3745008151" sldId="4628"/>
            <ac:spMk id="67" creationId="{19E72E21-32C4-0084-DADC-46611C463355}"/>
          </ac:spMkLst>
        </pc:spChg>
      </pc:sldChg>
      <pc:sldChg chg="modSp mod modAnim">
        <pc:chgData name="星达 魏" userId="ca17b13798aa44f7" providerId="LiveId" clId="{3E0343BF-51D9-7A45-8A49-3B14F395012B}" dt="2023-11-26T09:46:46.313" v="997" actId="1076"/>
        <pc:sldMkLst>
          <pc:docMk/>
          <pc:sldMk cId="4132404975" sldId="4632"/>
        </pc:sldMkLst>
        <pc:spChg chg="mod">
          <ac:chgData name="星达 魏" userId="ca17b13798aa44f7" providerId="LiveId" clId="{3E0343BF-51D9-7A45-8A49-3B14F395012B}" dt="2023-11-26T09:46:35.738" v="995" actId="692"/>
          <ac:spMkLst>
            <pc:docMk/>
            <pc:sldMk cId="4132404975" sldId="4632"/>
            <ac:spMk id="673" creationId="{16DE1765-9732-F1EA-661B-A219490AA350}"/>
          </ac:spMkLst>
        </pc:spChg>
        <pc:spChg chg="mod">
          <ac:chgData name="星达 魏" userId="ca17b13798aa44f7" providerId="LiveId" clId="{3E0343BF-51D9-7A45-8A49-3B14F395012B}" dt="2023-11-26T09:46:46.313" v="997" actId="1076"/>
          <ac:spMkLst>
            <pc:docMk/>
            <pc:sldMk cId="4132404975" sldId="4632"/>
            <ac:spMk id="675" creationId="{C51D2B82-F590-E680-841C-CE8A49A1D807}"/>
          </ac:spMkLst>
        </pc:spChg>
      </pc:sldChg>
      <pc:sldChg chg="addSp delSp modSp mod">
        <pc:chgData name="星达 魏" userId="ca17b13798aa44f7" providerId="LiveId" clId="{3E0343BF-51D9-7A45-8A49-3B14F395012B}" dt="2023-11-26T10:03:02.518" v="1521" actId="20577"/>
        <pc:sldMkLst>
          <pc:docMk/>
          <pc:sldMk cId="4203138278" sldId="4649"/>
        </pc:sldMkLst>
        <pc:spChg chg="mod">
          <ac:chgData name="星达 魏" userId="ca17b13798aa44f7" providerId="LiveId" clId="{3E0343BF-51D9-7A45-8A49-3B14F395012B}" dt="2023-11-26T10:02:23.950" v="1318" actId="20577"/>
          <ac:spMkLst>
            <pc:docMk/>
            <pc:sldMk cId="4203138278" sldId="4649"/>
            <ac:spMk id="2" creationId="{489EC2BF-7638-1310-C585-F9F87408770C}"/>
          </ac:spMkLst>
        </pc:spChg>
        <pc:spChg chg="del">
          <ac:chgData name="星达 魏" userId="ca17b13798aa44f7" providerId="LiveId" clId="{3E0343BF-51D9-7A45-8A49-3B14F395012B}" dt="2023-11-26T09:51:22.838" v="998" actId="478"/>
          <ac:spMkLst>
            <pc:docMk/>
            <pc:sldMk cId="4203138278" sldId="4649"/>
            <ac:spMk id="3" creationId="{CD8C6075-AEB8-52E5-8212-01A9831A7D60}"/>
          </ac:spMkLst>
        </pc:spChg>
        <pc:spChg chg="add del mod">
          <ac:chgData name="星达 魏" userId="ca17b13798aa44f7" providerId="LiveId" clId="{3E0343BF-51D9-7A45-8A49-3B14F395012B}" dt="2023-11-26T09:51:25.417" v="999" actId="478"/>
          <ac:spMkLst>
            <pc:docMk/>
            <pc:sldMk cId="4203138278" sldId="4649"/>
            <ac:spMk id="6" creationId="{FE0A9E85-70BD-A4BD-DB40-B4D2FF256B6F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7" creationId="{C52804E5-212C-FDDF-8555-4D7961E956BA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8" creationId="{25DCA4EC-703A-627D-257A-A39109B70F40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9" creationId="{5BE5E5E3-5E87-5A36-7F76-C7883499005F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10" creationId="{1FD6ABD1-2264-0240-35EC-74731699E753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12" creationId="{9FC9B72F-70A2-2C0B-3685-A7B48769EAF2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14" creationId="{BC0DE8CD-8E6C-DEF4-04F1-D2566C8430D8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16" creationId="{880138BB-62FF-4198-FE1F-70FC1E776452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17" creationId="{0F16DFAF-D654-5FD1-1E53-F1CD679F3693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18" creationId="{26DC86D9-4B99-44CB-E287-F44AC3B109B9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20" creationId="{0ED9932F-B587-58A7-6B29-D4749282D38D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21" creationId="{01B5CE34-BAEC-99AC-8882-74000E017BBA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22" creationId="{0307B0FC-82E5-7FC8-891D-6E745835BB9E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23" creationId="{F2A64778-E9A6-53DF-7692-48FA3CC0EA80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24" creationId="{3B8263A1-0ACA-5ACC-3DDB-85D063FBC7E0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26" creationId="{3EE9A437-C5E2-7B49-F53B-AEE197B353C3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28" creationId="{2A40776C-1161-17E3-AAED-775FF7F8FA8B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30" creationId="{2B06DA44-B8B4-9291-41B0-24C74313C7FF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31" creationId="{2A5587AD-5DE5-EDBE-D6DD-DD07996317A1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32" creationId="{80DC9D96-6D08-E1F2-B016-CFB1F3024A8D}"/>
          </ac:spMkLst>
        </pc:spChg>
        <pc:spChg chg="add del mod">
          <ac:chgData name="星达 魏" userId="ca17b13798aa44f7" providerId="LiveId" clId="{3E0343BF-51D9-7A45-8A49-3B14F395012B}" dt="2023-11-26T09:52:53.729" v="1008" actId="478"/>
          <ac:spMkLst>
            <pc:docMk/>
            <pc:sldMk cId="4203138278" sldId="4649"/>
            <ac:spMk id="34" creationId="{B7AF2794-75B4-80D7-18A5-086C913ED925}"/>
          </ac:spMkLst>
        </pc:spChg>
        <pc:spChg chg="add mod">
          <ac:chgData name="星达 魏" userId="ca17b13798aa44f7" providerId="LiveId" clId="{3E0343BF-51D9-7A45-8A49-3B14F395012B}" dt="2023-11-26T10:03:02.518" v="1521" actId="20577"/>
          <ac:spMkLst>
            <pc:docMk/>
            <pc:sldMk cId="4203138278" sldId="4649"/>
            <ac:spMk id="35" creationId="{7EFBB3CC-016B-4285-44A8-56AC079B4D75}"/>
          </ac:spMkLst>
        </pc:spChg>
        <pc:cxnChg chg="add del mod">
          <ac:chgData name="星达 魏" userId="ca17b13798aa44f7" providerId="LiveId" clId="{3E0343BF-51D9-7A45-8A49-3B14F395012B}" dt="2023-11-26T09:52:53.729" v="1008" actId="478"/>
          <ac:cxnSpMkLst>
            <pc:docMk/>
            <pc:sldMk cId="4203138278" sldId="4649"/>
            <ac:cxnSpMk id="11" creationId="{67B9F8EE-17DF-ED30-52F1-0661D5D4FF0B}"/>
          </ac:cxnSpMkLst>
        </pc:cxnChg>
        <pc:cxnChg chg="add del mod">
          <ac:chgData name="星达 魏" userId="ca17b13798aa44f7" providerId="LiveId" clId="{3E0343BF-51D9-7A45-8A49-3B14F395012B}" dt="2023-11-26T09:52:53.729" v="1008" actId="478"/>
          <ac:cxnSpMkLst>
            <pc:docMk/>
            <pc:sldMk cId="4203138278" sldId="4649"/>
            <ac:cxnSpMk id="13" creationId="{D7A753A4-B10F-FE96-E027-FB83754074A6}"/>
          </ac:cxnSpMkLst>
        </pc:cxnChg>
        <pc:cxnChg chg="add del mod">
          <ac:chgData name="星达 魏" userId="ca17b13798aa44f7" providerId="LiveId" clId="{3E0343BF-51D9-7A45-8A49-3B14F395012B}" dt="2023-11-26T09:52:53.729" v="1008" actId="478"/>
          <ac:cxnSpMkLst>
            <pc:docMk/>
            <pc:sldMk cId="4203138278" sldId="4649"/>
            <ac:cxnSpMk id="15" creationId="{6AF41A8C-5138-CBD5-81E4-C8C319772631}"/>
          </ac:cxnSpMkLst>
        </pc:cxnChg>
        <pc:cxnChg chg="add del mod">
          <ac:chgData name="星达 魏" userId="ca17b13798aa44f7" providerId="LiveId" clId="{3E0343BF-51D9-7A45-8A49-3B14F395012B}" dt="2023-11-26T09:52:53.729" v="1008" actId="478"/>
          <ac:cxnSpMkLst>
            <pc:docMk/>
            <pc:sldMk cId="4203138278" sldId="4649"/>
            <ac:cxnSpMk id="19" creationId="{01193A32-091F-A689-0706-60ED5DA088DD}"/>
          </ac:cxnSpMkLst>
        </pc:cxnChg>
        <pc:cxnChg chg="add del mod">
          <ac:chgData name="星达 魏" userId="ca17b13798aa44f7" providerId="LiveId" clId="{3E0343BF-51D9-7A45-8A49-3B14F395012B}" dt="2023-11-26T09:52:53.729" v="1008" actId="478"/>
          <ac:cxnSpMkLst>
            <pc:docMk/>
            <pc:sldMk cId="4203138278" sldId="4649"/>
            <ac:cxnSpMk id="25" creationId="{1519640F-CDE1-414C-08E0-012B42D6B65B}"/>
          </ac:cxnSpMkLst>
        </pc:cxnChg>
        <pc:cxnChg chg="add del mod">
          <ac:chgData name="星达 魏" userId="ca17b13798aa44f7" providerId="LiveId" clId="{3E0343BF-51D9-7A45-8A49-3B14F395012B}" dt="2023-11-26T09:52:53.729" v="1008" actId="478"/>
          <ac:cxnSpMkLst>
            <pc:docMk/>
            <pc:sldMk cId="4203138278" sldId="4649"/>
            <ac:cxnSpMk id="27" creationId="{9E0D3A68-9787-3835-04F7-D112ABEE68A4}"/>
          </ac:cxnSpMkLst>
        </pc:cxnChg>
        <pc:cxnChg chg="add del mod">
          <ac:chgData name="星达 魏" userId="ca17b13798aa44f7" providerId="LiveId" clId="{3E0343BF-51D9-7A45-8A49-3B14F395012B}" dt="2023-11-26T09:52:53.729" v="1008" actId="478"/>
          <ac:cxnSpMkLst>
            <pc:docMk/>
            <pc:sldMk cId="4203138278" sldId="4649"/>
            <ac:cxnSpMk id="29" creationId="{141209F2-21FC-4EFB-D3B8-C60167F73811}"/>
          </ac:cxnSpMkLst>
        </pc:cxnChg>
        <pc:cxnChg chg="add del mod">
          <ac:chgData name="星达 魏" userId="ca17b13798aa44f7" providerId="LiveId" clId="{3E0343BF-51D9-7A45-8A49-3B14F395012B}" dt="2023-11-26T09:52:53.729" v="1008" actId="478"/>
          <ac:cxnSpMkLst>
            <pc:docMk/>
            <pc:sldMk cId="4203138278" sldId="4649"/>
            <ac:cxnSpMk id="33" creationId="{32BCD705-86FC-35ED-04E4-547935F0ADE2}"/>
          </ac:cxnSpMkLst>
        </pc:cxnChg>
      </pc:sldChg>
      <pc:sldChg chg="modSp mod">
        <pc:chgData name="星达 魏" userId="ca17b13798aa44f7" providerId="LiveId" clId="{3E0343BF-51D9-7A45-8A49-3B14F395012B}" dt="2023-11-26T09:18:13.869" v="587" actId="20577"/>
        <pc:sldMkLst>
          <pc:docMk/>
          <pc:sldMk cId="3805375783" sldId="4650"/>
        </pc:sldMkLst>
        <pc:spChg chg="mod">
          <ac:chgData name="星达 魏" userId="ca17b13798aa44f7" providerId="LiveId" clId="{3E0343BF-51D9-7A45-8A49-3B14F395012B}" dt="2023-11-26T09:16:47.695" v="554" actId="20577"/>
          <ac:spMkLst>
            <pc:docMk/>
            <pc:sldMk cId="3805375783" sldId="4650"/>
            <ac:spMk id="2" creationId="{9D554404-2D92-FB75-881D-C75C3F933482}"/>
          </ac:spMkLst>
        </pc:spChg>
        <pc:spChg chg="mod">
          <ac:chgData name="星达 魏" userId="ca17b13798aa44f7" providerId="LiveId" clId="{3E0343BF-51D9-7A45-8A49-3B14F395012B}" dt="2023-11-26T09:18:13.869" v="587" actId="20577"/>
          <ac:spMkLst>
            <pc:docMk/>
            <pc:sldMk cId="3805375783" sldId="4650"/>
            <ac:spMk id="3" creationId="{D376D0CE-AAC7-9283-FAB8-06F655A8C7ED}"/>
          </ac:spMkLst>
        </pc:spChg>
      </pc:sldChg>
      <pc:sldChg chg="modSp mod">
        <pc:chgData name="星达 魏" userId="ca17b13798aa44f7" providerId="LiveId" clId="{3E0343BF-51D9-7A45-8A49-3B14F395012B}" dt="2023-11-26T09:11:20.812" v="374" actId="20577"/>
        <pc:sldMkLst>
          <pc:docMk/>
          <pc:sldMk cId="1626240648" sldId="4651"/>
        </pc:sldMkLst>
        <pc:spChg chg="mod">
          <ac:chgData name="星达 魏" userId="ca17b13798aa44f7" providerId="LiveId" clId="{3E0343BF-51D9-7A45-8A49-3B14F395012B}" dt="2023-11-26T09:11:20.812" v="374" actId="20577"/>
          <ac:spMkLst>
            <pc:docMk/>
            <pc:sldMk cId="1626240648" sldId="4651"/>
            <ac:spMk id="67" creationId="{19E72E21-32C4-0084-DADC-46611C463355}"/>
          </ac:spMkLst>
        </pc:spChg>
      </pc:sldChg>
      <pc:sldChg chg="modSp add mod">
        <pc:chgData name="星达 魏" userId="ca17b13798aa44f7" providerId="LiveId" clId="{3E0343BF-51D9-7A45-8A49-3B14F395012B}" dt="2023-11-26T03:12:18.960" v="183" actId="1076"/>
        <pc:sldMkLst>
          <pc:docMk/>
          <pc:sldMk cId="726585897" sldId="4660"/>
        </pc:sldMkLst>
        <pc:spChg chg="mod">
          <ac:chgData name="星达 魏" userId="ca17b13798aa44f7" providerId="LiveId" clId="{3E0343BF-51D9-7A45-8A49-3B14F395012B}" dt="2023-11-26T03:12:18.960" v="183" actId="1076"/>
          <ac:spMkLst>
            <pc:docMk/>
            <pc:sldMk cId="726585897" sldId="4660"/>
            <ac:spMk id="5" creationId="{2C7C6228-E47F-EA4B-8DD8-28647C76DDD6}"/>
          </ac:spMkLst>
        </pc:spChg>
      </pc:sldChg>
      <pc:sldChg chg="add">
        <pc:chgData name="星达 魏" userId="ca17b13798aa44f7" providerId="LiveId" clId="{3E0343BF-51D9-7A45-8A49-3B14F395012B}" dt="2023-11-29T23:37:56.422" v="1731"/>
        <pc:sldMkLst>
          <pc:docMk/>
          <pc:sldMk cId="4245443377" sldId="4662"/>
        </pc:sldMkLst>
      </pc:sldChg>
    </pc:docChg>
  </pc:docChgLst>
  <pc:docChgLst>
    <pc:chgData name="星达 魏" userId="ca17b13798aa44f7" providerId="LiveId" clId="{E5BFD549-53A0-4744-A347-3BE852E92AFE}"/>
    <pc:docChg chg="undo custSel addSld delSld modSld">
      <pc:chgData name="星达 魏" userId="ca17b13798aa44f7" providerId="LiveId" clId="{E5BFD549-53A0-4744-A347-3BE852E92AFE}" dt="2023-11-30T01:48:16.261" v="526" actId="1076"/>
      <pc:docMkLst>
        <pc:docMk/>
      </pc:docMkLst>
      <pc:sldChg chg="modSp">
        <pc:chgData name="星达 魏" userId="ca17b13798aa44f7" providerId="LiveId" clId="{E5BFD549-53A0-4744-A347-3BE852E92AFE}" dt="2023-11-30T01:48:16.261" v="526" actId="1076"/>
        <pc:sldMkLst>
          <pc:docMk/>
          <pc:sldMk cId="1038631080" sldId="260"/>
        </pc:sldMkLst>
        <pc:picChg chg="mod">
          <ac:chgData name="星达 魏" userId="ca17b13798aa44f7" providerId="LiveId" clId="{E5BFD549-53A0-4744-A347-3BE852E92AFE}" dt="2023-11-30T01:48:16.261" v="526" actId="1076"/>
          <ac:picMkLst>
            <pc:docMk/>
            <pc:sldMk cId="1038631080" sldId="260"/>
            <ac:picMk id="14" creationId="{0E32C15B-40C8-3D38-D6E9-F1DEF5A795CA}"/>
          </ac:picMkLst>
        </pc:picChg>
        <pc:picChg chg="mod">
          <ac:chgData name="星达 魏" userId="ca17b13798aa44f7" providerId="LiveId" clId="{E5BFD549-53A0-4744-A347-3BE852E92AFE}" dt="2023-11-30T01:48:16.261" v="526" actId="1076"/>
          <ac:picMkLst>
            <pc:docMk/>
            <pc:sldMk cId="1038631080" sldId="260"/>
            <ac:picMk id="1026" creationId="{6D11B552-9304-F692-C9A7-827A65322975}"/>
          </ac:picMkLst>
        </pc:picChg>
      </pc:sldChg>
      <pc:sldChg chg="modSp mod">
        <pc:chgData name="星达 魏" userId="ca17b13798aa44f7" providerId="LiveId" clId="{E5BFD549-53A0-4744-A347-3BE852E92AFE}" dt="2023-11-27T00:50:22.410" v="18" actId="20577"/>
        <pc:sldMkLst>
          <pc:docMk/>
          <pc:sldMk cId="1410798192" sldId="2436"/>
        </pc:sldMkLst>
        <pc:spChg chg="mod">
          <ac:chgData name="星达 魏" userId="ca17b13798aa44f7" providerId="LiveId" clId="{E5BFD549-53A0-4744-A347-3BE852E92AFE}" dt="2023-11-27T00:50:22.410" v="18" actId="20577"/>
          <ac:spMkLst>
            <pc:docMk/>
            <pc:sldMk cId="1410798192" sldId="2436"/>
            <ac:spMk id="3" creationId="{1783C278-9AF5-DE4F-8E94-8698F09D8E53}"/>
          </ac:spMkLst>
        </pc:spChg>
      </pc:sldChg>
      <pc:sldChg chg="addSp delSp modSp mod">
        <pc:chgData name="星达 魏" userId="ca17b13798aa44f7" providerId="LiveId" clId="{E5BFD549-53A0-4744-A347-3BE852E92AFE}" dt="2023-11-29T14:05:57.129" v="148" actId="1076"/>
        <pc:sldMkLst>
          <pc:docMk/>
          <pc:sldMk cId="4248800669" sldId="2437"/>
        </pc:sldMkLst>
        <pc:spChg chg="mod">
          <ac:chgData name="星达 魏" userId="ca17b13798aa44f7" providerId="LiveId" clId="{E5BFD549-53A0-4744-A347-3BE852E92AFE}" dt="2023-11-27T00:53:11.094" v="92" actId="27636"/>
          <ac:spMkLst>
            <pc:docMk/>
            <pc:sldMk cId="4248800669" sldId="2437"/>
            <ac:spMk id="3" creationId="{1783C278-9AF5-DE4F-8E94-8698F09D8E53}"/>
          </ac:spMkLst>
        </pc:spChg>
        <pc:spChg chg="mod">
          <ac:chgData name="星达 魏" userId="ca17b13798aa44f7" providerId="LiveId" clId="{E5BFD549-53A0-4744-A347-3BE852E92AFE}" dt="2023-11-27T00:52:34.501" v="77" actId="113"/>
          <ac:spMkLst>
            <pc:docMk/>
            <pc:sldMk cId="4248800669" sldId="2437"/>
            <ac:spMk id="6" creationId="{B498DFAF-2572-7646-8566-3A298278B9B3}"/>
          </ac:spMkLst>
        </pc:spChg>
        <pc:spChg chg="add mod">
          <ac:chgData name="星达 魏" userId="ca17b13798aa44f7" providerId="LiveId" clId="{E5BFD549-53A0-4744-A347-3BE852E92AFE}" dt="2023-11-27T00:51:52.239" v="55" actId="164"/>
          <ac:spMkLst>
            <pc:docMk/>
            <pc:sldMk cId="4248800669" sldId="2437"/>
            <ac:spMk id="7" creationId="{2FF687A6-0577-0E91-FFFF-DEF8AA5905D7}"/>
          </ac:spMkLst>
        </pc:spChg>
        <pc:spChg chg="add mod">
          <ac:chgData name="星达 魏" userId="ca17b13798aa44f7" providerId="LiveId" clId="{E5BFD549-53A0-4744-A347-3BE852E92AFE}" dt="2023-11-27T00:51:52.239" v="55" actId="164"/>
          <ac:spMkLst>
            <pc:docMk/>
            <pc:sldMk cId="4248800669" sldId="2437"/>
            <ac:spMk id="8" creationId="{22ABE92C-91A0-5D4F-86AF-A248E87C245C}"/>
          </ac:spMkLst>
        </pc:spChg>
        <pc:spChg chg="mod">
          <ac:chgData name="星达 魏" userId="ca17b13798aa44f7" providerId="LiveId" clId="{E5BFD549-53A0-4744-A347-3BE852E92AFE}" dt="2023-11-27T00:51:52.978" v="56"/>
          <ac:spMkLst>
            <pc:docMk/>
            <pc:sldMk cId="4248800669" sldId="2437"/>
            <ac:spMk id="11" creationId="{7B7C004F-7AC1-67DE-F40B-2EBABD591401}"/>
          </ac:spMkLst>
        </pc:spChg>
        <pc:spChg chg="mod">
          <ac:chgData name="星达 魏" userId="ca17b13798aa44f7" providerId="LiveId" clId="{E5BFD549-53A0-4744-A347-3BE852E92AFE}" dt="2023-11-27T00:52:04.387" v="64" actId="20577"/>
          <ac:spMkLst>
            <pc:docMk/>
            <pc:sldMk cId="4248800669" sldId="2437"/>
            <ac:spMk id="12" creationId="{C7DED2BE-FE44-53C1-C5C5-416EB0CBF1EB}"/>
          </ac:spMkLst>
        </pc:spChg>
        <pc:spChg chg="mod">
          <ac:chgData name="星达 魏" userId="ca17b13798aa44f7" providerId="LiveId" clId="{E5BFD549-53A0-4744-A347-3BE852E92AFE}" dt="2023-11-27T00:52:17.323" v="68"/>
          <ac:spMkLst>
            <pc:docMk/>
            <pc:sldMk cId="4248800669" sldId="2437"/>
            <ac:spMk id="17" creationId="{8C086E84-DDF6-4C54-31AA-903CFE30404E}"/>
          </ac:spMkLst>
        </pc:spChg>
        <pc:spChg chg="mod">
          <ac:chgData name="星达 魏" userId="ca17b13798aa44f7" providerId="LiveId" clId="{E5BFD549-53A0-4744-A347-3BE852E92AFE}" dt="2023-11-27T00:52:22.606" v="71" actId="20577"/>
          <ac:spMkLst>
            <pc:docMk/>
            <pc:sldMk cId="4248800669" sldId="2437"/>
            <ac:spMk id="18" creationId="{80443D96-B221-487C-9D47-CD8C2CC798EB}"/>
          </ac:spMkLst>
        </pc:spChg>
        <pc:spChg chg="mod">
          <ac:chgData name="星达 魏" userId="ca17b13798aa44f7" providerId="LiveId" clId="{E5BFD549-53A0-4744-A347-3BE852E92AFE}" dt="2023-11-27T00:52:24.990" v="72"/>
          <ac:spMkLst>
            <pc:docMk/>
            <pc:sldMk cId="4248800669" sldId="2437"/>
            <ac:spMk id="20" creationId="{04EC3378-DC13-8235-2791-7290CA3B43D9}"/>
          </ac:spMkLst>
        </pc:spChg>
        <pc:spChg chg="mod">
          <ac:chgData name="星达 魏" userId="ca17b13798aa44f7" providerId="LiveId" clId="{E5BFD549-53A0-4744-A347-3BE852E92AFE}" dt="2023-11-27T00:52:29.075" v="75" actId="20577"/>
          <ac:spMkLst>
            <pc:docMk/>
            <pc:sldMk cId="4248800669" sldId="2437"/>
            <ac:spMk id="21" creationId="{ACC00BEB-9A8E-6790-4FF6-86B1C0605B7A}"/>
          </ac:spMkLst>
        </pc:spChg>
        <pc:spChg chg="add mod">
          <ac:chgData name="星达 魏" userId="ca17b13798aa44f7" providerId="LiveId" clId="{E5BFD549-53A0-4744-A347-3BE852E92AFE}" dt="2023-11-27T00:53:36.975" v="119" actId="1076"/>
          <ac:spMkLst>
            <pc:docMk/>
            <pc:sldMk cId="4248800669" sldId="2437"/>
            <ac:spMk id="29" creationId="{164BE456-13D2-4EB2-8EF6-9B394C7E31E1}"/>
          </ac:spMkLst>
        </pc:spChg>
        <pc:spChg chg="add del mod">
          <ac:chgData name="星达 魏" userId="ca17b13798aa44f7" providerId="LiveId" clId="{E5BFD549-53A0-4744-A347-3BE852E92AFE}" dt="2023-11-27T00:53:19.956" v="97"/>
          <ac:spMkLst>
            <pc:docMk/>
            <pc:sldMk cId="4248800669" sldId="2437"/>
            <ac:spMk id="30" creationId="{6076F712-9DEA-101D-D2A2-6F1108B51875}"/>
          </ac:spMkLst>
        </pc:spChg>
        <pc:spChg chg="mod">
          <ac:chgData name="星达 魏" userId="ca17b13798aa44f7" providerId="LiveId" clId="{E5BFD549-53A0-4744-A347-3BE852E92AFE}" dt="2023-11-27T00:50:50.602" v="27" actId="1036"/>
          <ac:spMkLst>
            <pc:docMk/>
            <pc:sldMk cId="4248800669" sldId="2437"/>
            <ac:spMk id="100" creationId="{A74372BE-CDC4-4242-B274-A6B863406D04}"/>
          </ac:spMkLst>
        </pc:spChg>
        <pc:spChg chg="mod">
          <ac:chgData name="星达 魏" userId="ca17b13798aa44f7" providerId="LiveId" clId="{E5BFD549-53A0-4744-A347-3BE852E92AFE}" dt="2023-11-27T00:50:50.602" v="27" actId="1036"/>
          <ac:spMkLst>
            <pc:docMk/>
            <pc:sldMk cId="4248800669" sldId="2437"/>
            <ac:spMk id="101" creationId="{17B80D75-7775-B64D-83DB-5B5CCD1A5DF9}"/>
          </ac:spMkLst>
        </pc:spChg>
        <pc:spChg chg="mod">
          <ac:chgData name="星达 魏" userId="ca17b13798aa44f7" providerId="LiveId" clId="{E5BFD549-53A0-4744-A347-3BE852E92AFE}" dt="2023-11-27T00:50:50.602" v="27" actId="1036"/>
          <ac:spMkLst>
            <pc:docMk/>
            <pc:sldMk cId="4248800669" sldId="2437"/>
            <ac:spMk id="102" creationId="{375DCFC7-118C-7F48-B5CA-DA170151DA53}"/>
          </ac:spMkLst>
        </pc:spChg>
        <pc:spChg chg="del mod">
          <ac:chgData name="星达 魏" userId="ca17b13798aa44f7" providerId="LiveId" clId="{E5BFD549-53A0-4744-A347-3BE852E92AFE}" dt="2023-11-27T00:51:08.682" v="33" actId="478"/>
          <ac:spMkLst>
            <pc:docMk/>
            <pc:sldMk cId="4248800669" sldId="2437"/>
            <ac:spMk id="107" creationId="{BE7B2B51-C332-C14E-AF4A-D9CBCB2D2852}"/>
          </ac:spMkLst>
        </pc:spChg>
        <pc:spChg chg="mod">
          <ac:chgData name="星达 魏" userId="ca17b13798aa44f7" providerId="LiveId" clId="{E5BFD549-53A0-4744-A347-3BE852E92AFE}" dt="2023-11-27T00:53:24.257" v="105" actId="1035"/>
          <ac:spMkLst>
            <pc:docMk/>
            <pc:sldMk cId="4248800669" sldId="2437"/>
            <ac:spMk id="110" creationId="{928B29E4-39DE-BA43-B24F-76360B99512E}"/>
          </ac:spMkLst>
        </pc:spChg>
        <pc:spChg chg="mod">
          <ac:chgData name="星达 魏" userId="ca17b13798aa44f7" providerId="LiveId" clId="{E5BFD549-53A0-4744-A347-3BE852E92AFE}" dt="2023-11-27T00:53:40.712" v="120" actId="1076"/>
          <ac:spMkLst>
            <pc:docMk/>
            <pc:sldMk cId="4248800669" sldId="2437"/>
            <ac:spMk id="111" creationId="{E98A1B2B-40E3-EB40-8D4B-8BAA513B15E1}"/>
          </ac:spMkLst>
        </pc:spChg>
        <pc:spChg chg="mod">
          <ac:chgData name="星达 魏" userId="ca17b13798aa44f7" providerId="LiveId" clId="{E5BFD549-53A0-4744-A347-3BE852E92AFE}" dt="2023-11-27T00:54:03.773" v="130" actId="1076"/>
          <ac:spMkLst>
            <pc:docMk/>
            <pc:sldMk cId="4248800669" sldId="2437"/>
            <ac:spMk id="112" creationId="{ACDFB0D9-4210-6E42-9CF3-D9631EAEF67B}"/>
          </ac:spMkLst>
        </pc:spChg>
        <pc:spChg chg="mod">
          <ac:chgData name="星达 魏" userId="ca17b13798aa44f7" providerId="LiveId" clId="{E5BFD549-53A0-4744-A347-3BE852E92AFE}" dt="2023-11-27T00:53:24.257" v="105" actId="1035"/>
          <ac:spMkLst>
            <pc:docMk/>
            <pc:sldMk cId="4248800669" sldId="2437"/>
            <ac:spMk id="115" creationId="{93661839-5812-3C44-8025-D04C61731FE3}"/>
          </ac:spMkLst>
        </pc:spChg>
        <pc:spChg chg="del mod">
          <ac:chgData name="星达 魏" userId="ca17b13798aa44f7" providerId="LiveId" clId="{E5BFD549-53A0-4744-A347-3BE852E92AFE}" dt="2023-11-27T00:53:33.825" v="117" actId="478"/>
          <ac:spMkLst>
            <pc:docMk/>
            <pc:sldMk cId="4248800669" sldId="2437"/>
            <ac:spMk id="117" creationId="{F5952BBD-3B34-4940-B82E-38618F0B64EF}"/>
          </ac:spMkLst>
        </pc:spChg>
        <pc:spChg chg="mod">
          <ac:chgData name="星达 魏" userId="ca17b13798aa44f7" providerId="LiveId" clId="{E5BFD549-53A0-4744-A347-3BE852E92AFE}" dt="2023-11-27T00:53:35.730" v="118" actId="1076"/>
          <ac:spMkLst>
            <pc:docMk/>
            <pc:sldMk cId="4248800669" sldId="2437"/>
            <ac:spMk id="118" creationId="{B909F1CE-EE36-7F45-A516-C7B540895DA2}"/>
          </ac:spMkLst>
        </pc:spChg>
        <pc:grpChg chg="add mod">
          <ac:chgData name="星达 魏" userId="ca17b13798aa44f7" providerId="LiveId" clId="{E5BFD549-53A0-4744-A347-3BE852E92AFE}" dt="2023-11-27T00:51:52.239" v="55" actId="164"/>
          <ac:grpSpMkLst>
            <pc:docMk/>
            <pc:sldMk cId="4248800669" sldId="2437"/>
            <ac:grpSpMk id="9" creationId="{52279F61-5399-22F6-F380-DB1D851CE60A}"/>
          </ac:grpSpMkLst>
        </pc:grpChg>
        <pc:grpChg chg="add mod">
          <ac:chgData name="星达 魏" userId="ca17b13798aa44f7" providerId="LiveId" clId="{E5BFD549-53A0-4744-A347-3BE852E92AFE}" dt="2023-11-27T00:53:19.251" v="95" actId="1076"/>
          <ac:grpSpMkLst>
            <pc:docMk/>
            <pc:sldMk cId="4248800669" sldId="2437"/>
            <ac:grpSpMk id="10" creationId="{24A1482F-6EAA-FD73-E639-77EF7E9043B1}"/>
          </ac:grpSpMkLst>
        </pc:grpChg>
        <pc:grpChg chg="add mod">
          <ac:chgData name="星达 魏" userId="ca17b13798aa44f7" providerId="LiveId" clId="{E5BFD549-53A0-4744-A347-3BE852E92AFE}" dt="2023-11-27T00:52:21.422" v="69" actId="1076"/>
          <ac:grpSpMkLst>
            <pc:docMk/>
            <pc:sldMk cId="4248800669" sldId="2437"/>
            <ac:grpSpMk id="16" creationId="{549A651F-B51C-F7E0-898E-DBF9C401ECC6}"/>
          </ac:grpSpMkLst>
        </pc:grpChg>
        <pc:grpChg chg="add mod">
          <ac:chgData name="星达 魏" userId="ca17b13798aa44f7" providerId="LiveId" clId="{E5BFD549-53A0-4744-A347-3BE852E92AFE}" dt="2023-11-27T00:52:27.899" v="73" actId="1076"/>
          <ac:grpSpMkLst>
            <pc:docMk/>
            <pc:sldMk cId="4248800669" sldId="2437"/>
            <ac:grpSpMk id="19" creationId="{2E7A9435-3789-B34D-1B6D-55856F8B5FB5}"/>
          </ac:grpSpMkLst>
        </pc:grpChg>
        <pc:picChg chg="mod">
          <ac:chgData name="星达 魏" userId="ca17b13798aa44f7" providerId="LiveId" clId="{E5BFD549-53A0-4744-A347-3BE852E92AFE}" dt="2023-11-29T14:05:57.129" v="148" actId="1076"/>
          <ac:picMkLst>
            <pc:docMk/>
            <pc:sldMk cId="4248800669" sldId="2437"/>
            <ac:picMk id="52" creationId="{96F807E7-80F0-6B4A-A85D-7BAD29D0DC7A}"/>
          </ac:picMkLst>
        </pc:picChg>
        <pc:cxnChg chg="add mod">
          <ac:chgData name="星达 魏" userId="ca17b13798aa44f7" providerId="LiveId" clId="{E5BFD549-53A0-4744-A347-3BE852E92AFE}" dt="2023-11-27T00:53:46.931" v="122" actId="14100"/>
          <ac:cxnSpMkLst>
            <pc:docMk/>
            <pc:sldMk cId="4248800669" sldId="2437"/>
            <ac:cxnSpMk id="24" creationId="{61BF56F7-CF14-AD6D-2DB2-510EB10C15AE}"/>
          </ac:cxnSpMkLst>
        </pc:cxnChg>
        <pc:cxnChg chg="add mod">
          <ac:chgData name="星达 魏" userId="ca17b13798aa44f7" providerId="LiveId" clId="{E5BFD549-53A0-4744-A347-3BE852E92AFE}" dt="2023-11-27T00:53:54.741" v="126" actId="14100"/>
          <ac:cxnSpMkLst>
            <pc:docMk/>
            <pc:sldMk cId="4248800669" sldId="2437"/>
            <ac:cxnSpMk id="34" creationId="{551BB34A-0586-02E8-A9F5-87AFB2CDB20E}"/>
          </ac:cxnSpMkLst>
        </pc:cxnChg>
        <pc:cxnChg chg="add mod">
          <ac:chgData name="星达 魏" userId="ca17b13798aa44f7" providerId="LiveId" clId="{E5BFD549-53A0-4744-A347-3BE852E92AFE}" dt="2023-11-27T00:53:58.477" v="129" actId="14100"/>
          <ac:cxnSpMkLst>
            <pc:docMk/>
            <pc:sldMk cId="4248800669" sldId="2437"/>
            <ac:cxnSpMk id="36" creationId="{1D497BB9-6411-CE4E-8C70-BBC7A0F331A4}"/>
          </ac:cxnSpMkLst>
        </pc:cxnChg>
        <pc:cxnChg chg="mod">
          <ac:chgData name="星达 魏" userId="ca17b13798aa44f7" providerId="LiveId" clId="{E5BFD549-53A0-4744-A347-3BE852E92AFE}" dt="2023-11-27T00:50:50.602" v="27" actId="1036"/>
          <ac:cxnSpMkLst>
            <pc:docMk/>
            <pc:sldMk cId="4248800669" sldId="2437"/>
            <ac:cxnSpMk id="103" creationId="{1CD4F99F-B421-514A-BC8C-A63BDDEFA40E}"/>
          </ac:cxnSpMkLst>
        </pc:cxnChg>
        <pc:cxnChg chg="del mod">
          <ac:chgData name="星达 魏" userId="ca17b13798aa44f7" providerId="LiveId" clId="{E5BFD549-53A0-4744-A347-3BE852E92AFE}" dt="2023-11-27T00:52:09.918" v="65" actId="478"/>
          <ac:cxnSpMkLst>
            <pc:docMk/>
            <pc:sldMk cId="4248800669" sldId="2437"/>
            <ac:cxnSpMk id="104" creationId="{2049BCF2-7B83-6844-9AD3-25B67E9DD4E9}"/>
          </ac:cxnSpMkLst>
        </pc:cxnChg>
        <pc:cxnChg chg="mod">
          <ac:chgData name="星达 魏" userId="ca17b13798aa44f7" providerId="LiveId" clId="{E5BFD549-53A0-4744-A347-3BE852E92AFE}" dt="2023-11-27T00:52:13.603" v="66" actId="14100"/>
          <ac:cxnSpMkLst>
            <pc:docMk/>
            <pc:sldMk cId="4248800669" sldId="2437"/>
            <ac:cxnSpMk id="105" creationId="{8441E32B-8E1D-6243-8764-D297DC55E8F6}"/>
          </ac:cxnSpMkLst>
        </pc:cxnChg>
        <pc:cxnChg chg="mod">
          <ac:chgData name="星达 魏" userId="ca17b13798aa44f7" providerId="LiveId" clId="{E5BFD549-53A0-4744-A347-3BE852E92AFE}" dt="2023-11-27T00:53:49.696" v="123" actId="14100"/>
          <ac:cxnSpMkLst>
            <pc:docMk/>
            <pc:sldMk cId="4248800669" sldId="2437"/>
            <ac:cxnSpMk id="106" creationId="{0D2C4E0B-4B4D-A146-9D4C-A77AB109A251}"/>
          </ac:cxnSpMkLst>
        </pc:cxnChg>
        <pc:cxnChg chg="mod">
          <ac:chgData name="星达 魏" userId="ca17b13798aa44f7" providerId="LiveId" clId="{E5BFD549-53A0-4744-A347-3BE852E92AFE}" dt="2023-11-27T00:51:08.682" v="33" actId="478"/>
          <ac:cxnSpMkLst>
            <pc:docMk/>
            <pc:sldMk cId="4248800669" sldId="2437"/>
            <ac:cxnSpMk id="108" creationId="{21DCD8B0-839F-A84A-BCD9-9244E563E6DE}"/>
          </ac:cxnSpMkLst>
        </pc:cxnChg>
        <pc:cxnChg chg="mod">
          <ac:chgData name="星达 魏" userId="ca17b13798aa44f7" providerId="LiveId" clId="{E5BFD549-53A0-4744-A347-3BE852E92AFE}" dt="2023-11-27T00:50:58.402" v="30" actId="14100"/>
          <ac:cxnSpMkLst>
            <pc:docMk/>
            <pc:sldMk cId="4248800669" sldId="2437"/>
            <ac:cxnSpMk id="109" creationId="{9DFD7E08-25E8-2949-8048-7A757189C111}"/>
          </ac:cxnSpMkLst>
        </pc:cxnChg>
        <pc:cxnChg chg="mod">
          <ac:chgData name="星达 魏" userId="ca17b13798aa44f7" providerId="LiveId" clId="{E5BFD549-53A0-4744-A347-3BE852E92AFE}" dt="2023-11-27T00:53:24.257" v="105" actId="1035"/>
          <ac:cxnSpMkLst>
            <pc:docMk/>
            <pc:sldMk cId="4248800669" sldId="2437"/>
            <ac:cxnSpMk id="113" creationId="{F5A94565-D004-1C4A-B5EA-3A0671D8D428}"/>
          </ac:cxnSpMkLst>
        </pc:cxnChg>
        <pc:cxnChg chg="mod">
          <ac:chgData name="星达 魏" userId="ca17b13798aa44f7" providerId="LiveId" clId="{E5BFD549-53A0-4744-A347-3BE852E92AFE}" dt="2023-11-27T00:53:43.645" v="121" actId="14100"/>
          <ac:cxnSpMkLst>
            <pc:docMk/>
            <pc:sldMk cId="4248800669" sldId="2437"/>
            <ac:cxnSpMk id="114" creationId="{7289A96F-E6F7-3D4D-8D6D-F1A810076058}"/>
          </ac:cxnSpMkLst>
        </pc:cxnChg>
        <pc:cxnChg chg="mod">
          <ac:chgData name="星达 魏" userId="ca17b13798aa44f7" providerId="LiveId" clId="{E5BFD549-53A0-4744-A347-3BE852E92AFE}" dt="2023-11-27T00:53:24.257" v="105" actId="1035"/>
          <ac:cxnSpMkLst>
            <pc:docMk/>
            <pc:sldMk cId="4248800669" sldId="2437"/>
            <ac:cxnSpMk id="119" creationId="{7B9AD9D8-7BA6-E147-BE58-38EF50747A5A}"/>
          </ac:cxnSpMkLst>
        </pc:cxnChg>
      </pc:sldChg>
      <pc:sldChg chg="modSp mod">
        <pc:chgData name="星达 魏" userId="ca17b13798aa44f7" providerId="LiveId" clId="{E5BFD549-53A0-4744-A347-3BE852E92AFE}" dt="2023-11-30T00:38:05.053" v="166" actId="20577"/>
        <pc:sldMkLst>
          <pc:docMk/>
          <pc:sldMk cId="1061116765" sldId="2441"/>
        </pc:sldMkLst>
        <pc:spChg chg="mod">
          <ac:chgData name="星达 魏" userId="ca17b13798aa44f7" providerId="LiveId" clId="{E5BFD549-53A0-4744-A347-3BE852E92AFE}" dt="2023-11-30T00:38:05.053" v="166" actId="20577"/>
          <ac:spMkLst>
            <pc:docMk/>
            <pc:sldMk cId="1061116765" sldId="2441"/>
            <ac:spMk id="2" creationId="{BB2F5C86-D848-7D46-BF49-CC874EB6B924}"/>
          </ac:spMkLst>
        </pc:spChg>
      </pc:sldChg>
      <pc:sldChg chg="modSp mod">
        <pc:chgData name="星达 魏" userId="ca17b13798aa44f7" providerId="LiveId" clId="{E5BFD549-53A0-4744-A347-3BE852E92AFE}" dt="2023-11-30T00:38:54.250" v="180" actId="20577"/>
        <pc:sldMkLst>
          <pc:docMk/>
          <pc:sldMk cId="4214004078" sldId="2443"/>
        </pc:sldMkLst>
        <pc:spChg chg="mod">
          <ac:chgData name="星达 魏" userId="ca17b13798aa44f7" providerId="LiveId" clId="{E5BFD549-53A0-4744-A347-3BE852E92AFE}" dt="2023-11-30T00:38:54.250" v="180" actId="20577"/>
          <ac:spMkLst>
            <pc:docMk/>
            <pc:sldMk cId="4214004078" sldId="2443"/>
            <ac:spMk id="3" creationId="{2BA5723F-8823-F248-BDFD-51AA32A3253D}"/>
          </ac:spMkLst>
        </pc:spChg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2418164609" sldId="2783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1885319378" sldId="2784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2380929006" sldId="2785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804243188" sldId="2786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1085416581" sldId="2787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1869789279" sldId="2788"/>
        </pc:sldMkLst>
      </pc:sldChg>
      <pc:sldChg chg="add del">
        <pc:chgData name="星达 魏" userId="ca17b13798aa44f7" providerId="LiveId" clId="{E5BFD549-53A0-4744-A347-3BE852E92AFE}" dt="2023-11-29T13:51:52.482" v="144" actId="2696"/>
        <pc:sldMkLst>
          <pc:docMk/>
          <pc:sldMk cId="2086275526" sldId="2790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3916024766" sldId="2791"/>
        </pc:sldMkLst>
      </pc:sldChg>
      <pc:sldChg chg="add del">
        <pc:chgData name="星达 魏" userId="ca17b13798aa44f7" providerId="LiveId" clId="{E5BFD549-53A0-4744-A347-3BE852E92AFE}" dt="2023-11-29T13:52:41.644" v="145" actId="2696"/>
        <pc:sldMkLst>
          <pc:docMk/>
          <pc:sldMk cId="1236236223" sldId="2792"/>
        </pc:sldMkLst>
      </pc:sldChg>
      <pc:sldChg chg="modSp add mod">
        <pc:chgData name="星达 魏" userId="ca17b13798aa44f7" providerId="LiveId" clId="{E5BFD549-53A0-4744-A347-3BE852E92AFE}" dt="2023-11-29T13:52:48.053" v="147" actId="1076"/>
        <pc:sldMkLst>
          <pc:docMk/>
          <pc:sldMk cId="4137726004" sldId="2793"/>
        </pc:sldMkLst>
        <pc:picChg chg="mod">
          <ac:chgData name="星达 魏" userId="ca17b13798aa44f7" providerId="LiveId" clId="{E5BFD549-53A0-4744-A347-3BE852E92AFE}" dt="2023-11-29T13:52:48.053" v="147" actId="1076"/>
          <ac:picMkLst>
            <pc:docMk/>
            <pc:sldMk cId="4137726004" sldId="2793"/>
            <ac:picMk id="6" creationId="{394B9C34-5AFC-BA4A-B365-D2714ABA5A9E}"/>
          </ac:picMkLst>
        </pc:picChg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1329785109" sldId="2794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3317195125" sldId="2796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801311753" sldId="2797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596795955" sldId="2798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2224843390" sldId="2799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2012486369" sldId="2800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1214578283" sldId="2801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1951030810" sldId="2802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473922373" sldId="2803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858300889" sldId="2804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1102324487" sldId="2805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628995850" sldId="2806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264318693" sldId="2808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1513630005" sldId="2813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620649955" sldId="2814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2771045570" sldId="2819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2023277867" sldId="2820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1110884679" sldId="2821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3723701567" sldId="2822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1913380296" sldId="2828"/>
        </pc:sldMkLst>
      </pc:sldChg>
      <pc:sldChg chg="modSp add mod">
        <pc:chgData name="星达 魏" userId="ca17b13798aa44f7" providerId="LiveId" clId="{E5BFD549-53A0-4744-A347-3BE852E92AFE}" dt="2023-11-29T13:50:35.074" v="143" actId="20577"/>
        <pc:sldMkLst>
          <pc:docMk/>
          <pc:sldMk cId="186375127" sldId="2930"/>
        </pc:sldMkLst>
        <pc:spChg chg="mod">
          <ac:chgData name="星达 魏" userId="ca17b13798aa44f7" providerId="LiveId" clId="{E5BFD549-53A0-4744-A347-3BE852E92AFE}" dt="2023-11-29T13:50:35.074" v="143" actId="20577"/>
          <ac:spMkLst>
            <pc:docMk/>
            <pc:sldMk cId="186375127" sldId="2930"/>
            <ac:spMk id="2" creationId="{FF063514-F4E7-402D-EAB5-E54D2660950A}"/>
          </ac:spMkLst>
        </pc:spChg>
      </pc:sldChg>
      <pc:sldChg chg="add">
        <pc:chgData name="星达 魏" userId="ca17b13798aa44f7" providerId="LiveId" clId="{E5BFD549-53A0-4744-A347-3BE852E92AFE}" dt="2023-11-28T13:53:55.386" v="136"/>
        <pc:sldMkLst>
          <pc:docMk/>
          <pc:sldMk cId="3949080557" sldId="2936"/>
        </pc:sldMkLst>
      </pc:sldChg>
      <pc:sldChg chg="add">
        <pc:chgData name="星达 魏" userId="ca17b13798aa44f7" providerId="LiveId" clId="{E5BFD549-53A0-4744-A347-3BE852E92AFE}" dt="2023-11-28T13:53:55.386" v="136"/>
        <pc:sldMkLst>
          <pc:docMk/>
          <pc:sldMk cId="639145021" sldId="2947"/>
        </pc:sldMkLst>
      </pc:sldChg>
      <pc:sldChg chg="modSp mod">
        <pc:chgData name="星达 魏" userId="ca17b13798aa44f7" providerId="LiveId" clId="{E5BFD549-53A0-4744-A347-3BE852E92AFE}" dt="2023-11-30T01:43:50.116" v="408" actId="1076"/>
        <pc:sldMkLst>
          <pc:docMk/>
          <pc:sldMk cId="2967011764" sldId="3014"/>
        </pc:sldMkLst>
        <pc:spChg chg="mod">
          <ac:chgData name="星达 魏" userId="ca17b13798aa44f7" providerId="LiveId" clId="{E5BFD549-53A0-4744-A347-3BE852E92AFE}" dt="2023-11-30T01:43:47.327" v="407" actId="27636"/>
          <ac:spMkLst>
            <pc:docMk/>
            <pc:sldMk cId="2967011764" sldId="3014"/>
            <ac:spMk id="3" creationId="{A83A7C08-C2C3-8558-A074-0E0789661777}"/>
          </ac:spMkLst>
        </pc:spChg>
        <pc:spChg chg="mod">
          <ac:chgData name="星达 魏" userId="ca17b13798aa44f7" providerId="LiveId" clId="{E5BFD549-53A0-4744-A347-3BE852E92AFE}" dt="2023-11-30T01:43:50.116" v="408" actId="1076"/>
          <ac:spMkLst>
            <pc:docMk/>
            <pc:sldMk cId="2967011764" sldId="3014"/>
            <ac:spMk id="6" creationId="{35C3332D-19C8-82CA-4A37-8A46E94FC07F}"/>
          </ac:spMkLst>
        </pc:spChg>
      </pc:sldChg>
      <pc:sldChg chg="modSp mod">
        <pc:chgData name="星达 魏" userId="ca17b13798aa44f7" providerId="LiveId" clId="{E5BFD549-53A0-4744-A347-3BE852E92AFE}" dt="2023-11-30T01:34:10.375" v="195" actId="2165"/>
        <pc:sldMkLst>
          <pc:docMk/>
          <pc:sldMk cId="3325244722" sldId="3023"/>
        </pc:sldMkLst>
        <pc:graphicFrameChg chg="modGraphic">
          <ac:chgData name="星达 魏" userId="ca17b13798aa44f7" providerId="LiveId" clId="{E5BFD549-53A0-4744-A347-3BE852E92AFE}" dt="2023-11-30T01:34:10.375" v="195" actId="2165"/>
          <ac:graphicFrameMkLst>
            <pc:docMk/>
            <pc:sldMk cId="3325244722" sldId="3023"/>
            <ac:graphicFrameMk id="5" creationId="{855CAD8B-CAF0-96D4-42A8-CD82301DFF6C}"/>
          </ac:graphicFrameMkLst>
        </pc:graphicFrameChg>
      </pc:sldChg>
      <pc:sldChg chg="del">
        <pc:chgData name="星达 魏" userId="ca17b13798aa44f7" providerId="LiveId" clId="{E5BFD549-53A0-4744-A347-3BE852E92AFE}" dt="2023-11-30T00:40:30.227" v="181" actId="2696"/>
        <pc:sldMkLst>
          <pc:docMk/>
          <pc:sldMk cId="3085434327" sldId="4576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1002770853" sldId="4586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3638895785" sldId="4588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4057950856" sldId="4589"/>
        </pc:sldMkLst>
      </pc:sldChg>
      <pc:sldChg chg="add">
        <pc:chgData name="星达 魏" userId="ca17b13798aa44f7" providerId="LiveId" clId="{E5BFD549-53A0-4744-A347-3BE852E92AFE}" dt="2023-11-28T13:52:37.079" v="131"/>
        <pc:sldMkLst>
          <pc:docMk/>
          <pc:sldMk cId="353545131" sldId="4590"/>
        </pc:sldMkLst>
      </pc:sldChg>
      <pc:sldChg chg="modSp mod">
        <pc:chgData name="星达 魏" userId="ca17b13798aa44f7" providerId="LiveId" clId="{E5BFD549-53A0-4744-A347-3BE852E92AFE}" dt="2023-11-28T13:53:16.257" v="135" actId="27636"/>
        <pc:sldMkLst>
          <pc:docMk/>
          <pc:sldMk cId="3734060109" sldId="4591"/>
        </pc:sldMkLst>
        <pc:spChg chg="mod">
          <ac:chgData name="星达 魏" userId="ca17b13798aa44f7" providerId="LiveId" clId="{E5BFD549-53A0-4744-A347-3BE852E92AFE}" dt="2023-11-28T13:53:16.257" v="135" actId="27636"/>
          <ac:spMkLst>
            <pc:docMk/>
            <pc:sldMk cId="3734060109" sldId="4591"/>
            <ac:spMk id="3" creationId="{D3EC6419-9D0D-E5A4-7C7F-9ADEA4E3ECAD}"/>
          </ac:spMkLst>
        </pc:spChg>
      </pc:sldChg>
      <pc:sldChg chg="modAnim">
        <pc:chgData name="星达 魏" userId="ca17b13798aa44f7" providerId="LiveId" clId="{E5BFD549-53A0-4744-A347-3BE852E92AFE}" dt="2023-11-30T00:47:51.091" v="185"/>
        <pc:sldMkLst>
          <pc:docMk/>
          <pc:sldMk cId="1399997359" sldId="4596"/>
        </pc:sldMkLst>
      </pc:sldChg>
      <pc:sldChg chg="add">
        <pc:chgData name="星达 魏" userId="ca17b13798aa44f7" providerId="LiveId" clId="{E5BFD549-53A0-4744-A347-3BE852E92AFE}" dt="2023-11-28T13:53:55.386" v="136"/>
        <pc:sldMkLst>
          <pc:docMk/>
          <pc:sldMk cId="2453244552" sldId="4602"/>
        </pc:sldMkLst>
      </pc:sldChg>
      <pc:sldChg chg="del mod modShow">
        <pc:chgData name="星达 魏" userId="ca17b13798aa44f7" providerId="LiveId" clId="{E5BFD549-53A0-4744-A347-3BE852E92AFE}" dt="2023-11-30T01:43:30.003" v="346" actId="2696"/>
        <pc:sldMkLst>
          <pc:docMk/>
          <pc:sldMk cId="1736093837" sldId="4606"/>
        </pc:sldMkLst>
      </pc:sldChg>
      <pc:sldChg chg="del mod modShow">
        <pc:chgData name="星达 魏" userId="ca17b13798aa44f7" providerId="LiveId" clId="{E5BFD549-53A0-4744-A347-3BE852E92AFE}" dt="2023-11-30T01:43:30.010" v="347" actId="2696"/>
        <pc:sldMkLst>
          <pc:docMk/>
          <pc:sldMk cId="2716296772" sldId="4607"/>
        </pc:sldMkLst>
      </pc:sldChg>
      <pc:sldChg chg="modSp mod">
        <pc:chgData name="星达 魏" userId="ca17b13798aa44f7" providerId="LiveId" clId="{E5BFD549-53A0-4744-A347-3BE852E92AFE}" dt="2023-11-30T01:47:05.890" v="525" actId="5793"/>
        <pc:sldMkLst>
          <pc:docMk/>
          <pc:sldMk cId="3443565675" sldId="4611"/>
        </pc:sldMkLst>
        <pc:spChg chg="mod">
          <ac:chgData name="星达 魏" userId="ca17b13798aa44f7" providerId="LiveId" clId="{E5BFD549-53A0-4744-A347-3BE852E92AFE}" dt="2023-11-30T01:47:05.890" v="525" actId="5793"/>
          <ac:spMkLst>
            <pc:docMk/>
            <pc:sldMk cId="3443565675" sldId="4611"/>
            <ac:spMk id="3" creationId="{F684A4ED-763C-5D87-F63D-646BABC6B6DA}"/>
          </ac:spMkLst>
        </pc:spChg>
      </pc:sldChg>
      <pc:sldChg chg="modSp mod">
        <pc:chgData name="星达 魏" userId="ca17b13798aa44f7" providerId="LiveId" clId="{E5BFD549-53A0-4744-A347-3BE852E92AFE}" dt="2023-11-30T01:33:45.145" v="190" actId="20577"/>
        <pc:sldMkLst>
          <pc:docMk/>
          <pc:sldMk cId="4183084726" sldId="4614"/>
        </pc:sldMkLst>
        <pc:spChg chg="mod">
          <ac:chgData name="星达 魏" userId="ca17b13798aa44f7" providerId="LiveId" clId="{E5BFD549-53A0-4744-A347-3BE852E92AFE}" dt="2023-11-30T01:33:45.145" v="190" actId="20577"/>
          <ac:spMkLst>
            <pc:docMk/>
            <pc:sldMk cId="4183084726" sldId="4614"/>
            <ac:spMk id="2" creationId="{CD0A086A-C5BC-0C10-A529-58D499A69A03}"/>
          </ac:spMkLst>
        </pc:spChg>
      </pc:sldChg>
      <pc:sldChg chg="modSp mod">
        <pc:chgData name="星达 魏" userId="ca17b13798aa44f7" providerId="LiveId" clId="{E5BFD549-53A0-4744-A347-3BE852E92AFE}" dt="2023-11-30T01:33:50.969" v="192" actId="20577"/>
        <pc:sldMkLst>
          <pc:docMk/>
          <pc:sldMk cId="544563093" sldId="4616"/>
        </pc:sldMkLst>
        <pc:spChg chg="mod">
          <ac:chgData name="星达 魏" userId="ca17b13798aa44f7" providerId="LiveId" clId="{E5BFD549-53A0-4744-A347-3BE852E92AFE}" dt="2023-11-30T01:33:50.969" v="192" actId="20577"/>
          <ac:spMkLst>
            <pc:docMk/>
            <pc:sldMk cId="544563093" sldId="4616"/>
            <ac:spMk id="2" creationId="{CD0A086A-C5BC-0C10-A529-58D499A69A03}"/>
          </ac:spMkLst>
        </pc:spChg>
      </pc:sldChg>
      <pc:sldChg chg="modSp mod">
        <pc:chgData name="星达 魏" userId="ca17b13798aa44f7" providerId="LiveId" clId="{E5BFD549-53A0-4744-A347-3BE852E92AFE}" dt="2023-11-30T01:45:35.366" v="506" actId="20577"/>
        <pc:sldMkLst>
          <pc:docMk/>
          <pc:sldMk cId="4068455432" sldId="4620"/>
        </pc:sldMkLst>
        <pc:spChg chg="mod">
          <ac:chgData name="星达 魏" userId="ca17b13798aa44f7" providerId="LiveId" clId="{E5BFD549-53A0-4744-A347-3BE852E92AFE}" dt="2023-11-30T01:34:00.187" v="194" actId="20577"/>
          <ac:spMkLst>
            <pc:docMk/>
            <pc:sldMk cId="4068455432" sldId="4620"/>
            <ac:spMk id="2" creationId="{5671848E-1EF8-952F-82C7-16B9FA9E4B30}"/>
          </ac:spMkLst>
        </pc:spChg>
        <pc:spChg chg="mod">
          <ac:chgData name="星达 魏" userId="ca17b13798aa44f7" providerId="LiveId" clId="{E5BFD549-53A0-4744-A347-3BE852E92AFE}" dt="2023-11-30T01:45:35.366" v="506" actId="20577"/>
          <ac:spMkLst>
            <pc:docMk/>
            <pc:sldMk cId="4068455432" sldId="4620"/>
            <ac:spMk id="3" creationId="{44E9ACFA-2C30-0B30-0EDF-4DE41249E477}"/>
          </ac:spMkLst>
        </pc:spChg>
      </pc:sldChg>
      <pc:sldChg chg="modSp mod">
        <pc:chgData name="星达 魏" userId="ca17b13798aa44f7" providerId="LiveId" clId="{E5BFD549-53A0-4744-A347-3BE852E92AFE}" dt="2023-11-30T01:43:12.690" v="345" actId="20577"/>
        <pc:sldMkLst>
          <pc:docMk/>
          <pc:sldMk cId="3007135716" sldId="4621"/>
        </pc:sldMkLst>
        <pc:spChg chg="mod">
          <ac:chgData name="星达 魏" userId="ca17b13798aa44f7" providerId="LiveId" clId="{E5BFD549-53A0-4744-A347-3BE852E92AFE}" dt="2023-11-30T01:43:12.690" v="345" actId="20577"/>
          <ac:spMkLst>
            <pc:docMk/>
            <pc:sldMk cId="3007135716" sldId="4621"/>
            <ac:spMk id="3" creationId="{B2961E97-D30D-DF5A-6C2C-41AC71F30269}"/>
          </ac:spMkLst>
        </pc:spChg>
      </pc:sldChg>
      <pc:sldChg chg="modSp add mod">
        <pc:chgData name="星达 魏" userId="ca17b13798aa44f7" providerId="LiveId" clId="{E5BFD549-53A0-4744-A347-3BE852E92AFE}" dt="2023-11-28T13:53:06.047" v="133" actId="207"/>
        <pc:sldMkLst>
          <pc:docMk/>
          <pc:sldMk cId="2274396093" sldId="4661"/>
        </pc:sldMkLst>
        <pc:spChg chg="mod">
          <ac:chgData name="星达 魏" userId="ca17b13798aa44f7" providerId="LiveId" clId="{E5BFD549-53A0-4744-A347-3BE852E92AFE}" dt="2023-11-28T13:53:06.047" v="133" actId="207"/>
          <ac:spMkLst>
            <pc:docMk/>
            <pc:sldMk cId="2274396093" sldId="4661"/>
            <ac:spMk id="3" creationId="{D3EC6419-9D0D-E5A4-7C7F-9ADEA4E3ECAD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384E5B-0B7C-A143-A087-04B582FC4BEF}" type="datetimeFigureOut">
              <a:rPr kumimoji="1" lang="zh-CN" altLang="en-US" smtClean="0"/>
              <a:t>2023/11/30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8370ED-3FEA-E543-9D41-DF20FAD761C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51917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D7DB94-E0DE-4F0F-A9B7-54654CD8C8B1}" type="datetimeFigureOut">
              <a:rPr lang="zh-CN" altLang="en-US" smtClean="0"/>
              <a:t>2023/11/30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A077-83E9-49A7-9F59-234D78BD69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265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inside-volta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blog/inside-volta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dvanced_Vector_Extensions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982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SFU: </a:t>
            </a:r>
            <a:r>
              <a:rPr kumimoji="1" lang="zh-CN" altLang="en-US"/>
              <a:t>计算</a:t>
            </a:r>
            <a:r>
              <a:rPr kumimoji="1" lang="en-US" altLang="zh-CN"/>
              <a:t>sin</a:t>
            </a:r>
            <a:r>
              <a:rPr kumimoji="1" lang="zh-CN" altLang="en-US"/>
              <a:t>， </a:t>
            </a:r>
            <a:r>
              <a:rPr kumimoji="1" lang="en-US" altLang="zh-CN"/>
              <a:t>cos</a:t>
            </a:r>
            <a:r>
              <a:rPr kumimoji="1" lang="zh-CN" altLang="en-US"/>
              <a:t>这种特殊函数</a:t>
            </a:r>
            <a:endParaRPr kumimoji="1" lang="en-US" altLang="zh-CN"/>
          </a:p>
          <a:p>
            <a:r>
              <a:rPr kumimoji="1" lang="en-US" altLang="zh-CN"/>
              <a:t>DP</a:t>
            </a:r>
            <a:r>
              <a:rPr kumimoji="1" lang="zh-CN" altLang="en-US"/>
              <a:t> </a:t>
            </a:r>
            <a:r>
              <a:rPr kumimoji="1" lang="en-US" altLang="zh-CN"/>
              <a:t>unit</a:t>
            </a:r>
            <a:r>
              <a:rPr kumimoji="1" lang="zh-CN" altLang="en-US"/>
              <a:t>： 双精度 （</a:t>
            </a:r>
            <a:r>
              <a:rPr kumimoji="1" lang="en-US" altLang="zh-CN"/>
              <a:t>double</a:t>
            </a:r>
            <a:r>
              <a:rPr kumimoji="1" lang="zh-CN" altLang="en-US"/>
              <a:t>）</a:t>
            </a:r>
            <a:endParaRPr kumimoji="1" lang="en-US" altLang="zh-CN"/>
          </a:p>
          <a:p>
            <a:r>
              <a:rPr kumimoji="1" lang="en-US" altLang="zh-CN"/>
              <a:t>Core</a:t>
            </a:r>
            <a:r>
              <a:rPr kumimoji="1" lang="zh-CN" altLang="en-US"/>
              <a:t>：单精度（</a:t>
            </a:r>
            <a:r>
              <a:rPr kumimoji="1" lang="en-US" altLang="zh-CN"/>
              <a:t>float</a:t>
            </a:r>
            <a:r>
              <a:rPr kumimoji="1" lang="zh-CN" altLang="en-US"/>
              <a:t>）</a:t>
            </a:r>
            <a:r>
              <a:rPr kumimoji="1" lang="en-US" altLang="zh-CN"/>
              <a:t>-</a:t>
            </a:r>
            <a:r>
              <a:rPr kumimoji="1" lang="zh-CN" altLang="en-US"/>
              <a:t> 这个观察是大部分情况</a:t>
            </a:r>
            <a:r>
              <a:rPr kumimoji="1" lang="en-US" altLang="zh-CN"/>
              <a:t>float</a:t>
            </a:r>
            <a:r>
              <a:rPr kumimoji="1" lang="zh-CN" altLang="en-US"/>
              <a:t>就够用了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1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虽然</a:t>
            </a:r>
            <a:r>
              <a:rPr kumimoji="1" lang="en-US" altLang="zh-CN"/>
              <a:t>GPU</a:t>
            </a:r>
            <a:r>
              <a:rPr kumimoji="1" lang="zh-CN" altLang="en-US"/>
              <a:t>内存（频率）更快，层级更低，但是目前使用</a:t>
            </a:r>
            <a:r>
              <a:rPr kumimoji="1" lang="en-US" altLang="zh-CN"/>
              <a:t>GPU</a:t>
            </a:r>
            <a:r>
              <a:rPr kumimoji="1" lang="zh-CN" altLang="en-US"/>
              <a:t>的时候，内存仍然是</a:t>
            </a:r>
            <a:r>
              <a:rPr kumimoji="1" lang="zh-CN" altLang="en-US" b="1"/>
              <a:t>瓶颈</a:t>
            </a:r>
            <a:r>
              <a:rPr kumimoji="1" lang="zh-CN" altLang="en-US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774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CUDA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(or </a:t>
            </a:r>
            <a:r>
              <a:rPr lang="en-US" altLang="zh-CN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Compute Unified Device Architecture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465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HIP is a C++ Runtime API and Kernel Language that allows developers to create portable applications for AMD and NVIDIA GPUs from single source code. </a:t>
            </a:r>
          </a:p>
          <a:p>
            <a:endParaRPr kumimoji="1" lang="en-US" altLang="zh-C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/>
              <a:t>翻译成显卡的</a:t>
            </a:r>
            <a:r>
              <a:rPr kumimoji="1" lang="en-US" altLang="zh-CN"/>
              <a:t>machine</a:t>
            </a:r>
            <a:r>
              <a:rPr kumimoji="1" lang="zh-CN" altLang="en-US"/>
              <a:t> </a:t>
            </a:r>
            <a:r>
              <a:rPr kumimoji="1" lang="en-US" altLang="zh-CN"/>
              <a:t>code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5462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Not necessary requires C, </a:t>
            </a:r>
            <a:r>
              <a:rPr kumimoji="1" lang="en-US" altLang="zh-CN" err="1"/>
              <a:t>Fortan</a:t>
            </a:r>
            <a:r>
              <a:rPr kumimoji="1" lang="en-US" altLang="zh-CN"/>
              <a:t> is also ok</a:t>
            </a:r>
          </a:p>
          <a:p>
            <a:r>
              <a:rPr kumimoji="1" lang="en-US" altLang="zh-CN"/>
              <a:t>SIMT: all threads of a block share the same program counter	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6074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Question: what if the number of block &gt;&gt; SM? </a:t>
            </a:r>
          </a:p>
          <a:p>
            <a:r>
              <a:rPr kumimoji="1" lang="en-US" altLang="zh-CN"/>
              <a:t>Swap in, swap out. </a:t>
            </a:r>
          </a:p>
          <a:p>
            <a:r>
              <a:rPr kumimoji="1" lang="en-US" altLang="zh-CN"/>
              <a:t>Each warp can only execute one thread block at a time. </a:t>
            </a:r>
          </a:p>
          <a:p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 file 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有限，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进去之后就会直接占住它所需的所有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register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703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165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GPU</a:t>
            </a:r>
            <a:r>
              <a:rPr kumimoji="1" lang="zh-CN" altLang="en-US"/>
              <a:t>是图灵完备的。 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但是为了支撑大规模的并行算力，就需要做出牺牲。</a:t>
            </a:r>
            <a:endParaRPr kumimoji="1" lang="en-US" altLang="zh-CN"/>
          </a:p>
          <a:p>
            <a:r>
              <a:rPr kumimoji="1" lang="zh-CN" altLang="en-US"/>
              <a:t>这边的牺牲就是</a:t>
            </a:r>
            <a:r>
              <a:rPr kumimoji="1" lang="en-US" altLang="zh-CN"/>
              <a:t>control</a:t>
            </a:r>
            <a:r>
              <a:rPr kumimoji="1" lang="zh-CN" altLang="en-US"/>
              <a:t> </a:t>
            </a:r>
            <a:r>
              <a:rPr kumimoji="1" lang="en-US" altLang="zh-CN"/>
              <a:t>flow</a:t>
            </a:r>
            <a:r>
              <a:rPr kumimoji="1" lang="zh-CN" altLang="en-US"/>
              <a:t>会比</a:t>
            </a:r>
            <a:r>
              <a:rPr kumimoji="1" lang="en-US" altLang="zh-CN"/>
              <a:t>CPU</a:t>
            </a:r>
            <a:r>
              <a:rPr kumimoji="1" lang="zh-CN" altLang="en-US"/>
              <a:t>弱很多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GPU</a:t>
            </a:r>
            <a:r>
              <a:rPr kumimoji="1" lang="zh-CN" altLang="en-US"/>
              <a:t>执行和</a:t>
            </a:r>
            <a:r>
              <a:rPr kumimoji="1" lang="en-US" altLang="zh-CN"/>
              <a:t>CPU</a:t>
            </a:r>
            <a:r>
              <a:rPr kumimoji="1" lang="zh-CN" altLang="en-US"/>
              <a:t>不大一样，尤其是 </a:t>
            </a:r>
            <a:r>
              <a:rPr kumimoji="1" lang="en-US" altLang="zh-CN"/>
              <a:t>control</a:t>
            </a:r>
            <a:r>
              <a:rPr kumimoji="1" lang="zh-CN" altLang="en-US"/>
              <a:t> </a:t>
            </a:r>
            <a:r>
              <a:rPr kumimoji="1" lang="en-US" altLang="zh-CN"/>
              <a:t>flow</a:t>
            </a:r>
          </a:p>
          <a:p>
            <a:r>
              <a:rPr kumimoji="1" lang="en-US" altLang="zh-CN"/>
              <a:t>Example</a:t>
            </a:r>
            <a:r>
              <a:rPr kumimoji="1" lang="zh-CN" altLang="en-US"/>
              <a:t> </a:t>
            </a:r>
            <a:r>
              <a:rPr kumimoji="1" lang="en-US" altLang="zh-CN" err="1"/>
              <a:t>cuda</a:t>
            </a:r>
            <a:r>
              <a:rPr kumimoji="1" lang="en-US" altLang="zh-CN"/>
              <a:t> C program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561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GPU</a:t>
            </a:r>
            <a:r>
              <a:rPr kumimoji="1" lang="zh-CN" altLang="en-US"/>
              <a:t>执行和</a:t>
            </a:r>
            <a:r>
              <a:rPr kumimoji="1" lang="en-US" altLang="zh-CN"/>
              <a:t>CPU</a:t>
            </a:r>
            <a:r>
              <a:rPr kumimoji="1" lang="zh-CN" altLang="en-US"/>
              <a:t>不大一样，尤其是 </a:t>
            </a:r>
            <a:r>
              <a:rPr kumimoji="1" lang="en-US" altLang="zh-CN"/>
              <a:t>control</a:t>
            </a:r>
            <a:r>
              <a:rPr kumimoji="1" lang="zh-CN" altLang="en-US"/>
              <a:t> </a:t>
            </a:r>
            <a:r>
              <a:rPr kumimoji="1" lang="en-US" altLang="zh-CN"/>
              <a:t>flow</a:t>
            </a:r>
          </a:p>
          <a:p>
            <a:r>
              <a:rPr kumimoji="1" lang="en-US" altLang="zh-CN"/>
              <a:t>Example</a:t>
            </a:r>
            <a:r>
              <a:rPr kumimoji="1" lang="zh-CN" altLang="en-US"/>
              <a:t> </a:t>
            </a:r>
            <a:r>
              <a:rPr kumimoji="1" lang="en-US" altLang="zh-CN" err="1"/>
              <a:t>cuda</a:t>
            </a:r>
            <a:r>
              <a:rPr kumimoji="1" lang="en-US" altLang="zh-CN"/>
              <a:t> C program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29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GPU</a:t>
            </a:r>
            <a:r>
              <a:rPr kumimoji="1" lang="zh-CN" altLang="en-US"/>
              <a:t>执行和</a:t>
            </a:r>
            <a:r>
              <a:rPr kumimoji="1" lang="en-US" altLang="zh-CN"/>
              <a:t>CPU</a:t>
            </a:r>
            <a:r>
              <a:rPr kumimoji="1" lang="zh-CN" altLang="en-US"/>
              <a:t>不大一样，尤其是 </a:t>
            </a:r>
            <a:r>
              <a:rPr kumimoji="1" lang="en-US" altLang="zh-CN"/>
              <a:t>control</a:t>
            </a:r>
            <a:r>
              <a:rPr kumimoji="1" lang="zh-CN" altLang="en-US"/>
              <a:t> </a:t>
            </a:r>
            <a:r>
              <a:rPr kumimoji="1" lang="en-US" altLang="zh-CN"/>
              <a:t>flow</a:t>
            </a:r>
          </a:p>
          <a:p>
            <a:r>
              <a:rPr kumimoji="1" lang="en-US" altLang="zh-CN"/>
              <a:t>Example</a:t>
            </a:r>
            <a:r>
              <a:rPr kumimoji="1" lang="zh-CN" altLang="en-US"/>
              <a:t> </a:t>
            </a:r>
            <a:r>
              <a:rPr kumimoji="1" lang="en-US" altLang="zh-CN" err="1"/>
              <a:t>cuda</a:t>
            </a:r>
            <a:r>
              <a:rPr kumimoji="1" lang="en-US" altLang="zh-CN"/>
              <a:t> C program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375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Source: Wikipedia</a:t>
            </a:r>
          </a:p>
          <a:p>
            <a:r>
              <a:rPr kumimoji="1" lang="en-US" altLang="zh-CN"/>
              <a:t>Mate60: https://</a:t>
            </a:r>
            <a:r>
              <a:rPr kumimoji="1" lang="en-US" altLang="zh-CN" err="1"/>
              <a:t>nanoreview.net</a:t>
            </a:r>
            <a:r>
              <a:rPr kumimoji="1" lang="en-US" altLang="zh-CN"/>
              <a:t>/</a:t>
            </a:r>
            <a:r>
              <a:rPr kumimoji="1" lang="en-US" altLang="zh-CN" err="1"/>
              <a:t>en</a:t>
            </a:r>
            <a:r>
              <a:rPr kumimoji="1" lang="en-US" altLang="zh-CN"/>
              <a:t>/soc-compare/qualcomm-snapdragon-875-vs-hisilicon-kirin-9000</a:t>
            </a:r>
          </a:p>
          <a:p>
            <a:r>
              <a:rPr kumimoji="1" lang="en-US" altLang="zh-CN"/>
              <a:t>Intel CPU: https://</a:t>
            </a:r>
            <a:r>
              <a:rPr kumimoji="1" lang="en-US" altLang="zh-CN" err="1"/>
              <a:t>setiathome.berkeley.edu</a:t>
            </a:r>
            <a:r>
              <a:rPr kumimoji="1" lang="en-US" altLang="zh-CN"/>
              <a:t>/</a:t>
            </a:r>
            <a:r>
              <a:rPr kumimoji="1" lang="en-US" altLang="zh-CN" err="1"/>
              <a:t>cpu_list.php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893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也就是 一个</a:t>
            </a:r>
            <a:r>
              <a:rPr kumimoji="1" lang="en-US" altLang="zh-CN"/>
              <a:t>branch</a:t>
            </a:r>
            <a:r>
              <a:rPr kumimoji="1" lang="zh-CN" altLang="en-US"/>
              <a:t>执行完了， 然后执行另一个</a:t>
            </a:r>
            <a:r>
              <a:rPr kumimoji="1" lang="en-US" altLang="zh-CN"/>
              <a:t>branch</a:t>
            </a:r>
            <a:r>
              <a:rPr kumimoji="1" lang="zh-CN" altLang="en-US"/>
              <a:t>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344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5558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简单的</a:t>
            </a:r>
            <a:r>
              <a:rPr kumimoji="1" lang="en-US" altLang="zh-CN" err="1"/>
              <a:t>takeway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80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hlinkClick r:id="rId3"/>
              </a:rPr>
              <a:t>https://developer.nvidia.com/blog/inside-volta/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新的</a:t>
            </a:r>
            <a:r>
              <a:rPr kumimoji="1" lang="en-US" altLang="zh-CN"/>
              <a:t>GPU</a:t>
            </a:r>
            <a:r>
              <a:rPr kumimoji="1" lang="zh-CN" altLang="en-US"/>
              <a:t> 有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 thread scheduling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后就没这个问题了。 例如：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gv100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年推出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Ring-buffer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实现的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3997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每个</a:t>
            </a:r>
            <a:r>
              <a:rPr kumimoji="1" lang="en-US" altLang="zh-CN"/>
              <a:t>warp</a:t>
            </a:r>
            <a:r>
              <a:rPr kumimoji="1" lang="zh-CN" altLang="en-US"/>
              <a:t>不需要</a:t>
            </a:r>
            <a:r>
              <a:rPr kumimoji="1" lang="en-US" altLang="zh-CN"/>
              <a:t>sync</a:t>
            </a:r>
            <a:r>
              <a:rPr kumimoji="1" lang="zh-CN" altLang="en-US"/>
              <a:t>，但是</a:t>
            </a:r>
            <a:r>
              <a:rPr kumimoji="1" lang="en-US" altLang="zh-CN"/>
              <a:t>block</a:t>
            </a:r>
            <a:r>
              <a:rPr kumimoji="1" lang="zh-CN" altLang="en-US"/>
              <a:t>会跨</a:t>
            </a:r>
            <a:r>
              <a:rPr kumimoji="1" lang="en-US" altLang="zh-CN"/>
              <a:t>warp</a:t>
            </a:r>
            <a:r>
              <a:rPr kumimoji="1" lang="zh-CN" altLang="en-US"/>
              <a:t>，所以需要</a:t>
            </a:r>
            <a:r>
              <a:rPr kumimoji="1" lang="en-US" altLang="zh-CN"/>
              <a:t>sync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295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不同的层级， 访问内存的性能不同。 比如在</a:t>
            </a:r>
            <a:r>
              <a:rPr kumimoji="1" lang="en-US" altLang="zh-CN"/>
              <a:t>thread</a:t>
            </a:r>
            <a:r>
              <a:rPr kumimoji="1" lang="zh-CN" altLang="en-US"/>
              <a:t>里，访问</a:t>
            </a:r>
            <a:r>
              <a:rPr kumimoji="1" lang="en-US" altLang="zh-CN"/>
              <a:t>register</a:t>
            </a:r>
            <a:r>
              <a:rPr kumimoji="1" lang="zh-CN" altLang="en-US"/>
              <a:t> </a:t>
            </a:r>
            <a:r>
              <a:rPr kumimoji="1" lang="en-US" altLang="zh-CN"/>
              <a:t>file</a:t>
            </a:r>
            <a:r>
              <a:rPr kumimoji="1" lang="zh-CN" altLang="en-US"/>
              <a:t>和他自身的</a:t>
            </a:r>
            <a:r>
              <a:rPr kumimoji="1" lang="en-US" altLang="zh-CN"/>
              <a:t>local</a:t>
            </a:r>
            <a:r>
              <a:rPr kumimoji="1" lang="zh-CN" altLang="en-US"/>
              <a:t> </a:t>
            </a:r>
            <a:r>
              <a:rPr kumimoji="1" lang="en-US" altLang="zh-CN"/>
              <a:t>memory</a:t>
            </a:r>
            <a:r>
              <a:rPr kumimoji="1" lang="zh-CN" altLang="en-US"/>
              <a:t>是最快的。如果不同</a:t>
            </a:r>
            <a:r>
              <a:rPr kumimoji="1" lang="en-US" altLang="zh-CN"/>
              <a:t>thread</a:t>
            </a:r>
            <a:r>
              <a:rPr kumimoji="1" lang="zh-CN" altLang="en-US"/>
              <a:t>要进行同步怎么办呢？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10879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thread</a:t>
            </a:r>
            <a:r>
              <a:rPr kumimoji="1" lang="zh-CN" altLang="en-US"/>
              <a:t>不同的内存访问模式， 性能不同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0002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这个</a:t>
            </a:r>
            <a:r>
              <a:rPr kumimoji="1" lang="en-US" altLang="zh-CN"/>
              <a:t>function</a:t>
            </a:r>
            <a:r>
              <a:rPr kumimoji="1" lang="zh-CN" altLang="en-US"/>
              <a:t>被所有的</a:t>
            </a:r>
            <a:r>
              <a:rPr kumimoji="1" lang="en-US" altLang="zh-CN"/>
              <a:t>GPU</a:t>
            </a:r>
            <a:r>
              <a:rPr kumimoji="1" lang="zh-CN" altLang="en-US"/>
              <a:t> </a:t>
            </a:r>
            <a:r>
              <a:rPr kumimoji="1" lang="en-US" altLang="zh-CN"/>
              <a:t>core</a:t>
            </a:r>
            <a:r>
              <a:rPr kumimoji="1" lang="zh-CN" altLang="en-US"/>
              <a:t>来执行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1047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>
                <a:hlinkClick r:id="rId3"/>
              </a:rPr>
              <a:t>https://developer.nvidia.com/blog/inside-volta/</a:t>
            </a:r>
            <a:endParaRPr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新的</a:t>
            </a:r>
            <a:r>
              <a:rPr kumimoji="1" lang="en-US" altLang="zh-CN"/>
              <a:t>GPU</a:t>
            </a:r>
            <a:r>
              <a:rPr kumimoji="1" lang="zh-CN" altLang="en-US"/>
              <a:t> 有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independent thread scheduling</a:t>
            </a:r>
            <a:r>
              <a:rPr kumimoji="1"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后就没这个问题了。 例如：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gv100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年推出</a:t>
            </a: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Ring-buffer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实现的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</a:t>
            </a:r>
            <a:r>
              <a:rPr lang="zh-CN" alt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8737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33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Source: Wikipedia</a:t>
            </a:r>
          </a:p>
          <a:p>
            <a:r>
              <a:rPr kumimoji="1" lang="en-US" altLang="zh-CN"/>
              <a:t>Mate60: https://</a:t>
            </a:r>
            <a:r>
              <a:rPr kumimoji="1" lang="en-US" altLang="zh-CN" err="1"/>
              <a:t>nanoreview.net</a:t>
            </a:r>
            <a:r>
              <a:rPr kumimoji="1" lang="en-US" altLang="zh-CN"/>
              <a:t>/</a:t>
            </a:r>
            <a:r>
              <a:rPr kumimoji="1" lang="en-US" altLang="zh-CN" err="1"/>
              <a:t>en</a:t>
            </a:r>
            <a:r>
              <a:rPr kumimoji="1" lang="en-US" altLang="zh-CN"/>
              <a:t>/soc-compare/qualcomm-snapdragon-875-vs-hisilicon-kirin-9000</a:t>
            </a:r>
          </a:p>
          <a:p>
            <a:r>
              <a:rPr kumimoji="1" lang="en-US" altLang="zh-CN"/>
              <a:t>Intel CPU: https://</a:t>
            </a:r>
            <a:r>
              <a:rPr kumimoji="1" lang="en-US" altLang="zh-CN" err="1"/>
              <a:t>setiathome.berkeley.edu</a:t>
            </a:r>
            <a:r>
              <a:rPr kumimoji="1" lang="en-US" altLang="zh-CN"/>
              <a:t>/</a:t>
            </a:r>
            <a:r>
              <a:rPr kumimoji="1" lang="en-US" altLang="zh-CN" err="1"/>
              <a:t>cpu_list.php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24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5232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28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29615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361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5718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3937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78781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69137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很多其他语言， 但是最后都构造成一个统一抽象：计算图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175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2747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Source: Wikipedia</a:t>
            </a:r>
          </a:p>
          <a:p>
            <a:r>
              <a:rPr kumimoji="1" lang="en-US" altLang="zh-CN"/>
              <a:t>Mate60: https://</a:t>
            </a:r>
            <a:r>
              <a:rPr kumimoji="1" lang="en-US" altLang="zh-CN" err="1"/>
              <a:t>nanoreview.net</a:t>
            </a:r>
            <a:r>
              <a:rPr kumimoji="1" lang="en-US" altLang="zh-CN"/>
              <a:t>/</a:t>
            </a:r>
            <a:r>
              <a:rPr kumimoji="1" lang="en-US" altLang="zh-CN" err="1"/>
              <a:t>en</a:t>
            </a:r>
            <a:r>
              <a:rPr kumimoji="1" lang="en-US" altLang="zh-CN"/>
              <a:t>/soc-compare/qualcomm-snapdragon-875-vs-hisilicon-kirin-9000</a:t>
            </a:r>
          </a:p>
          <a:p>
            <a:r>
              <a:rPr kumimoji="1" lang="en-US" altLang="zh-CN"/>
              <a:t>Intel CPU: https://</a:t>
            </a:r>
            <a:r>
              <a:rPr kumimoji="1" lang="en-US" altLang="zh-CN" err="1"/>
              <a:t>setiathome.berkeley.edu</a:t>
            </a:r>
            <a:r>
              <a:rPr kumimoji="1" lang="en-US" altLang="zh-CN"/>
              <a:t>/</a:t>
            </a:r>
            <a:r>
              <a:rPr kumimoji="1" lang="en-US" altLang="zh-CN" err="1"/>
              <a:t>cpu_list.php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448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https://</a:t>
            </a:r>
            <a:r>
              <a:rPr kumimoji="1" lang="en-US" altLang="zh-CN" err="1"/>
              <a:t>en.wikipedia.org</a:t>
            </a:r>
            <a:r>
              <a:rPr kumimoji="1" lang="en-US" altLang="zh-CN"/>
              <a:t>/wiki/</a:t>
            </a:r>
            <a:r>
              <a:rPr kumimoji="1" lang="en-US" altLang="zh-CN" err="1"/>
              <a:t>Automatic_differentiation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831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https://</a:t>
            </a:r>
            <a:r>
              <a:rPr kumimoji="1" lang="en-US" altLang="zh-CN" err="1"/>
              <a:t>en.wikipedia.org</a:t>
            </a:r>
            <a:r>
              <a:rPr kumimoji="1" lang="en-US" altLang="zh-CN"/>
              <a:t>/wiki/</a:t>
            </a:r>
            <a:r>
              <a:rPr kumimoji="1" lang="en-US" altLang="zh-CN" err="1"/>
              <a:t>Automatic_differentiation</a:t>
            </a:r>
            <a:endParaRPr kumimoji="1" lang="en-US" altLang="zh-CN"/>
          </a:p>
          <a:p>
            <a:r>
              <a:rPr kumimoji="1" lang="en-US" altLang="zh-CN"/>
              <a:t>There are many other rules </a:t>
            </a:r>
          </a:p>
          <a:p>
            <a:r>
              <a:rPr kumimoji="1" lang="en-US" altLang="zh-CN"/>
              <a:t>Backward</a:t>
            </a:r>
            <a:r>
              <a:rPr kumimoji="1" lang="zh-CN" altLang="en-US"/>
              <a:t> </a:t>
            </a:r>
            <a:r>
              <a:rPr kumimoji="1" lang="en" altLang="zh-CN"/>
              <a:t>propagation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8479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1690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93877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5997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77565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7769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7481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8549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092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baseline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84A077-83E9-49A7-9F59-234D78BD694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019157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5249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1974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49643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0314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67097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6823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C4116-D153-B645-AD4B-921841F8A6CA}" type="slidenum">
              <a:rPr kumimoji="1" lang="zh-CN" altLang="en-US" smtClean="0"/>
              <a:t>99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51718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GPU</a:t>
            </a:r>
            <a:r>
              <a:rPr kumimoji="1" lang="zh-CN" altLang="en-US"/>
              <a:t>之间会用很多条</a:t>
            </a:r>
            <a:r>
              <a:rPr kumimoji="1" lang="en-US" altLang="zh-CN" err="1"/>
              <a:t>NVLink</a:t>
            </a:r>
            <a:r>
              <a:rPr kumimoji="1" lang="zh-CN" altLang="en-US"/>
              <a:t>链路连接起来。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这边的</a:t>
            </a:r>
            <a:r>
              <a:rPr kumimoji="1" lang="en-US" altLang="zh-CN"/>
              <a:t>x16</a:t>
            </a:r>
            <a:r>
              <a:rPr kumimoji="1" lang="zh-CN" altLang="en-US"/>
              <a:t>，</a:t>
            </a:r>
            <a:r>
              <a:rPr kumimoji="1" lang="en-US" altLang="zh-CN"/>
              <a:t>x8</a:t>
            </a:r>
            <a:r>
              <a:rPr kumimoji="1" lang="zh-CN" altLang="en-US"/>
              <a:t>就类似于</a:t>
            </a:r>
            <a:r>
              <a:rPr kumimoji="1" lang="en-US" altLang="zh-CN"/>
              <a:t>PCIe</a:t>
            </a:r>
            <a:r>
              <a:rPr kumimoji="1" lang="zh-CN" altLang="en-US"/>
              <a:t>的宽度，前面的</a:t>
            </a:r>
            <a:r>
              <a:rPr kumimoji="1" lang="en-US" altLang="zh-CN"/>
              <a:t>4</a:t>
            </a:r>
            <a:r>
              <a:rPr kumimoji="1" lang="zh-CN" altLang="en-US"/>
              <a:t>，</a:t>
            </a:r>
            <a:r>
              <a:rPr kumimoji="1" lang="en-US" altLang="zh-CN"/>
              <a:t>6</a:t>
            </a:r>
            <a:r>
              <a:rPr kumimoji="1" lang="zh-CN" altLang="en-US"/>
              <a:t>，</a:t>
            </a:r>
            <a:r>
              <a:rPr kumimoji="1" lang="en-US" altLang="zh-CN"/>
              <a:t>12</a:t>
            </a:r>
            <a:r>
              <a:rPr kumimoji="1" lang="zh-CN" altLang="en-US"/>
              <a:t>，</a:t>
            </a:r>
            <a:r>
              <a:rPr kumimoji="1" lang="en-US" altLang="zh-CN"/>
              <a:t>18</a:t>
            </a:r>
            <a:r>
              <a:rPr kumimoji="1" lang="zh-CN" altLang="en-US"/>
              <a:t>，就是每个</a:t>
            </a:r>
            <a:r>
              <a:rPr kumimoji="1" lang="en-US" altLang="zh-CN"/>
              <a:t>GPU</a:t>
            </a:r>
            <a:r>
              <a:rPr kumimoji="1" lang="zh-CN" altLang="en-US"/>
              <a:t>上最多可以连几条</a:t>
            </a:r>
            <a:r>
              <a:rPr kumimoji="1" lang="en-US" altLang="zh-CN"/>
              <a:t>link</a:t>
            </a:r>
            <a:r>
              <a:rPr kumimoji="1" lang="zh-CN" altLang="en-US"/>
              <a:t>。和前面每个</a:t>
            </a:r>
            <a:r>
              <a:rPr kumimoji="1" lang="en-US" altLang="zh-CN"/>
              <a:t>lane</a:t>
            </a:r>
            <a:r>
              <a:rPr kumimoji="1" lang="zh-CN" altLang="en-US"/>
              <a:t>的带宽乘起来，就能获得最终数百</a:t>
            </a:r>
            <a:r>
              <a:rPr kumimoji="1" lang="en-US" altLang="zh-CN"/>
              <a:t>GB</a:t>
            </a:r>
            <a:r>
              <a:rPr kumimoji="1" lang="zh-CN" altLang="en-US"/>
              <a:t>的带宽。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1C4116-D153-B645-AD4B-921841F8A6CA}" type="slidenum">
              <a:rPr kumimoji="1" lang="zh-CN" altLang="en-US" smtClean="0"/>
              <a:t>100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92365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7028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094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GPGPU</a:t>
            </a:r>
            <a:r>
              <a:rPr kumimoji="1" lang="zh-CN" altLang="en-US"/>
              <a:t>的应用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0539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 \beta (P-1) \frac{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6439631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 \beta (P-1) \frac{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    T_{{comm}}({domain}) =  &amp;\sum_{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=1}^{L}\left(\alpha {\log(P)}+ \beta \frac{P-1}{P} 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\right)\\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+2&amp;\sum_{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=2}^{L}\left(\alpha {\log(P)}+ \beta \frac{P-1}{P} d_{i-1}\right)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  <a:p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b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</a:br>
            <a:endParaRPr lang="en-US" sz="1200" b="0" i="0" u="none" strike="noStrike" cap="none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29037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\begin{align*}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2\sum_{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=2}^{L}\left(\beta (P-1) \frac{</a:t>
            </a:r>
            <a:r>
              <a:rPr lang="en-US" sz="1200" b="0" i="0" u="none" strike="noStrike" cap="none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Bd_i</a:t>
            </a:r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}{P}\right)</a:t>
            </a:r>
          </a:p>
          <a:p>
            <a:r>
              <a:rPr lang="en-US" sz="1200" b="0" i="0" u="none" strike="noStrike" cap="none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\end{align*}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1775966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846226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u="none" strike="noStrike">
                <a:solidFill>
                  <a:srgbClr val="999999"/>
                </a:solidFill>
                <a:effectLst/>
                <a:latin typeface="NVIDIA-APAC"/>
              </a:rPr>
              <a:t>* 采用稀疏技术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442825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093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err="1"/>
              <a:t>Cpu</a:t>
            </a:r>
            <a:r>
              <a:rPr kumimoji="1" lang="en-US" altLang="zh-CN"/>
              <a:t> </a:t>
            </a:r>
            <a:r>
              <a:rPr kumimoji="1" lang="zh-CN" altLang="en-US"/>
              <a:t>计算单元比较少。 有很多控制单元</a:t>
            </a:r>
            <a:r>
              <a:rPr kumimoji="1" lang="en-US" altLang="zh-CN"/>
              <a:t>xxx</a:t>
            </a:r>
          </a:p>
          <a:p>
            <a:r>
              <a:rPr kumimoji="1" lang="en-US" altLang="zh-CN"/>
              <a:t>GPU</a:t>
            </a:r>
            <a:r>
              <a:rPr kumimoji="1" lang="zh-CN" altLang="en-US"/>
              <a:t>没有控制单元 </a:t>
            </a:r>
            <a:r>
              <a:rPr kumimoji="1" lang="en-US" altLang="zh-CN"/>
              <a:t>–</a:t>
            </a:r>
            <a:r>
              <a:rPr kumimoji="1" lang="zh-CN" altLang="en-US"/>
              <a:t> 即没有</a:t>
            </a:r>
            <a:r>
              <a:rPr kumimoji="1" lang="en-US" altLang="zh-CN"/>
              <a:t>branch</a:t>
            </a:r>
            <a:r>
              <a:rPr kumimoji="1" lang="zh-CN" altLang="en-US"/>
              <a:t> </a:t>
            </a:r>
            <a:r>
              <a:rPr kumimoji="1" lang="en-US" altLang="zh-CN"/>
              <a:t>prediction</a:t>
            </a:r>
          </a:p>
          <a:p>
            <a:r>
              <a:rPr kumimoji="1" lang="zh-CN" altLang="en-US"/>
              <a:t>讲下 单元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984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7200"/>
              <a:t>AVX </a:t>
            </a:r>
            <a:r>
              <a:rPr lang="en-US" altLang="zh-CN" sz="7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Advanced Vector Extensions  </a:t>
            </a:r>
            <a:r>
              <a:rPr lang="zh-CN" altLang="en-US" sz="7200" b="0" i="0" u="sng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（矢量扩展）</a:t>
            </a:r>
            <a:endParaRPr lang="en-US" altLang="zh-CN" sz="7200" b="0" i="0" u="sng" kern="120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7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512-bit extensions to the 256-bit</a:t>
            </a:r>
            <a:endParaRPr lang="en-US" altLang="zh-CN" sz="7200" b="0" i="0" u="sng" kern="120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3"/>
            </a:endParaRPr>
          </a:p>
          <a:p>
            <a:r>
              <a:rPr kumimoji="1" lang="zh-CN" altLang="en-US"/>
              <a:t>多核处理器最多有几十个核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001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内存</a:t>
            </a:r>
            <a:r>
              <a:rPr kumimoji="1" lang="en-US" altLang="zh-CN"/>
              <a:t>hierarchy</a:t>
            </a:r>
            <a:r>
              <a:rPr kumimoji="1" lang="zh-CN" altLang="en-US"/>
              <a:t> 我们后面再讲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转折： 核心是</a:t>
            </a:r>
            <a:r>
              <a:rPr kumimoji="1" lang="en-US" altLang="zh-CN"/>
              <a:t>stream</a:t>
            </a:r>
            <a:r>
              <a:rPr kumimoji="1" lang="zh-CN" altLang="en-US"/>
              <a:t> </a:t>
            </a:r>
            <a:r>
              <a:rPr kumimoji="1" lang="en-US" altLang="zh-CN"/>
              <a:t>processor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84A077-83E9-49A7-9F59-234D78BD694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122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75358"/>
            <a:ext cx="7772400" cy="1225021"/>
          </a:xfrm>
        </p:spPr>
        <p:txBody>
          <a:bodyPr>
            <a:normAutofit/>
          </a:bodyPr>
          <a:lstStyle>
            <a:lvl1pPr algn="ctr">
              <a:defRPr sz="4400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85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02840" y="228866"/>
            <a:ext cx="8229600" cy="900442"/>
          </a:xfrm>
        </p:spPr>
        <p:txBody>
          <a:bodyPr>
            <a:normAutofit/>
          </a:bodyPr>
          <a:lstStyle>
            <a:lvl1pPr>
              <a:defRPr sz="2400" b="1">
                <a:solidFill>
                  <a:schemeClr val="accent1"/>
                </a:solidFill>
                <a:latin typeface="+mn-lt"/>
                <a:ea typeface="+mj-ea"/>
                <a:cs typeface="微软雅黑 Light" panose="020B0502040204020203" pitchFamily="34" charset="-122"/>
              </a:defRPr>
            </a:lvl1pPr>
          </a:lstStyle>
          <a:p>
            <a:r>
              <a:rPr lang="en-US" altLang="zh-CN"/>
              <a:t>xx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02840" y="1129308"/>
            <a:ext cx="8229600" cy="3771636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800" b="1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lnSpc>
                <a:spcPct val="120000"/>
              </a:lnSpc>
              <a:defRPr sz="20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lnSpc>
                <a:spcPct val="120000"/>
              </a:lnSpc>
              <a:defRPr sz="1800" b="0" i="0"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en-US" altLang="zh-CN" err="1"/>
              <a:t>yy</a:t>
            </a:r>
            <a:endParaRPr lang="zh-CN" altLang="en-US"/>
          </a:p>
          <a:p>
            <a:pPr lvl="1"/>
            <a:r>
              <a:rPr lang="en-US" altLang="zh-CN"/>
              <a:t>xx</a:t>
            </a:r>
            <a:endParaRPr lang="zh-CN" altLang="en-US"/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180527" y="439062"/>
            <a:ext cx="164581" cy="4800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066DE83E-C489-9340-8A6C-F2C63F8574DC}"/>
              </a:ext>
            </a:extLst>
          </p:cNvPr>
          <p:cNvSpPr/>
          <p:nvPr userDrawn="1"/>
        </p:nvSpPr>
        <p:spPr>
          <a:xfrm rot="5400000">
            <a:off x="-160702" y="599536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62451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+mj-lt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三角形 7">
            <a:extLst>
              <a:ext uri="{FF2B5EF4-FFF2-40B4-BE49-F238E27FC236}">
                <a16:creationId xmlns:a16="http://schemas.microsoft.com/office/drawing/2014/main" id="{A8EE614D-B549-154F-943F-0F3919AB5939}"/>
              </a:ext>
            </a:extLst>
          </p:cNvPr>
          <p:cNvSpPr/>
          <p:nvPr userDrawn="1"/>
        </p:nvSpPr>
        <p:spPr>
          <a:xfrm rot="5400000">
            <a:off x="-160703" y="3920373"/>
            <a:ext cx="480280" cy="15887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360576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5296962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ADE361C3-C043-4A6E-BDCE-8DA1E7D90A3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814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微软雅黑 Light" panose="020B0502040204020203" pitchFamily="34" charset="-122"/>
        </a:defRPr>
      </a:lvl1pPr>
    </p:titleStyle>
    <p:bodyStyle>
      <a:lvl1pPr marL="342900" indent="-342900" algn="l" defTabSz="914400" rtl="0" eaLnBrk="1" latinLnBrk="0" hangingPunct="1">
        <a:lnSpc>
          <a:spcPct val="120000"/>
        </a:lnSpc>
        <a:spcBef>
          <a:spcPts val="1200"/>
        </a:spcBef>
        <a:buFont typeface="Arial" pitchFamily="34" charset="0"/>
        <a:buChar char="•"/>
        <a:defRPr sz="2600" b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1pPr>
      <a:lvl2pPr marL="742950" indent="-28575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–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ct val="20000"/>
        </a:spcBef>
        <a:buFont typeface="Arial" pitchFamily="34" charset="0"/>
        <a:buChar char="»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DengXian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tiff"/><Relationship Id="rId2" Type="http://schemas.openxmlformats.org/officeDocument/2006/relationships/image" Target="../media/image102.tif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blogs.nvidia.com/massively-scale-deep-learning-training-nccl-2-4/" TargetMode="Externa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riselab/ai-and-memory-wall-2cb4265cb0b8" TargetMode="External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emf"/><Relationship Id="rId3" Type="http://schemas.openxmlformats.org/officeDocument/2006/relationships/image" Target="../media/image108.emf"/><Relationship Id="rId7" Type="http://schemas.openxmlformats.org/officeDocument/2006/relationships/image" Target="../media/image112.emf"/><Relationship Id="rId12" Type="http://schemas.openxmlformats.org/officeDocument/2006/relationships/image" Target="../media/image117.emf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emf"/><Relationship Id="rId11" Type="http://schemas.openxmlformats.org/officeDocument/2006/relationships/image" Target="../media/image116.emf"/><Relationship Id="rId5" Type="http://schemas.openxmlformats.org/officeDocument/2006/relationships/image" Target="../media/image110.emf"/><Relationship Id="rId10" Type="http://schemas.openxmlformats.org/officeDocument/2006/relationships/image" Target="../media/image115.emf"/><Relationship Id="rId4" Type="http://schemas.openxmlformats.org/officeDocument/2006/relationships/image" Target="../media/image109.emf"/><Relationship Id="rId9" Type="http://schemas.openxmlformats.org/officeDocument/2006/relationships/image" Target="../media/image1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emf"/><Relationship Id="rId4" Type="http://schemas.openxmlformats.org/officeDocument/2006/relationships/image" Target="../media/image123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jpeg"/><Relationship Id="rId18" Type="http://schemas.openxmlformats.org/officeDocument/2006/relationships/image" Target="../media/image67.jpeg"/><Relationship Id="rId26" Type="http://schemas.openxmlformats.org/officeDocument/2006/relationships/image" Target="../media/image75.jpeg"/><Relationship Id="rId39" Type="http://schemas.openxmlformats.org/officeDocument/2006/relationships/image" Target="../media/image87.emf"/><Relationship Id="rId21" Type="http://schemas.openxmlformats.org/officeDocument/2006/relationships/image" Target="../media/image70.jpeg"/><Relationship Id="rId34" Type="http://schemas.openxmlformats.org/officeDocument/2006/relationships/image" Target="../media/image83.jpe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65.jpeg"/><Relationship Id="rId20" Type="http://schemas.openxmlformats.org/officeDocument/2006/relationships/image" Target="../media/image69.jpeg"/><Relationship Id="rId29" Type="http://schemas.openxmlformats.org/officeDocument/2006/relationships/image" Target="../media/image78.jpeg"/><Relationship Id="rId41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24" Type="http://schemas.openxmlformats.org/officeDocument/2006/relationships/image" Target="../media/image73.jpeg"/><Relationship Id="rId32" Type="http://schemas.openxmlformats.org/officeDocument/2006/relationships/image" Target="../media/image81.jpeg"/><Relationship Id="rId37" Type="http://schemas.openxmlformats.org/officeDocument/2006/relationships/image" Target="../media/image86.png"/><Relationship Id="rId40" Type="http://schemas.openxmlformats.org/officeDocument/2006/relationships/image" Target="../media/image88.emf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23" Type="http://schemas.openxmlformats.org/officeDocument/2006/relationships/image" Target="../media/image72.jpeg"/><Relationship Id="rId28" Type="http://schemas.openxmlformats.org/officeDocument/2006/relationships/image" Target="../media/image77.jpeg"/><Relationship Id="rId36" Type="http://schemas.openxmlformats.org/officeDocument/2006/relationships/image" Target="../media/image85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31" Type="http://schemas.openxmlformats.org/officeDocument/2006/relationships/image" Target="../media/image80.jpeg"/><Relationship Id="rId4" Type="http://schemas.openxmlformats.org/officeDocument/2006/relationships/image" Target="../media/image53.jpeg"/><Relationship Id="rId9" Type="http://schemas.openxmlformats.org/officeDocument/2006/relationships/image" Target="../media/image58.jpeg"/><Relationship Id="rId14" Type="http://schemas.openxmlformats.org/officeDocument/2006/relationships/image" Target="../media/image63.jpeg"/><Relationship Id="rId22" Type="http://schemas.openxmlformats.org/officeDocument/2006/relationships/image" Target="../media/image71.jpeg"/><Relationship Id="rId27" Type="http://schemas.openxmlformats.org/officeDocument/2006/relationships/image" Target="../media/image76.jpeg"/><Relationship Id="rId30" Type="http://schemas.openxmlformats.org/officeDocument/2006/relationships/image" Target="../media/image79.jpeg"/><Relationship Id="rId35" Type="http://schemas.openxmlformats.org/officeDocument/2006/relationships/image" Target="../media/image84.jpeg"/><Relationship Id="rId8" Type="http://schemas.openxmlformats.org/officeDocument/2006/relationships/image" Target="../media/image57.jpeg"/><Relationship Id="rId3" Type="http://schemas.openxmlformats.org/officeDocument/2006/relationships/image" Target="../media/image52.pn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5" Type="http://schemas.openxmlformats.org/officeDocument/2006/relationships/image" Target="../media/image74.jpeg"/><Relationship Id="rId33" Type="http://schemas.openxmlformats.org/officeDocument/2006/relationships/image" Target="../media/image82.jpeg"/><Relationship Id="rId38" Type="http://schemas.openxmlformats.org/officeDocument/2006/relationships/image" Target="../media/image39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85.jpeg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7" Type="http://schemas.openxmlformats.org/officeDocument/2006/relationships/image" Target="../media/image96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emf"/><Relationship Id="rId5" Type="http://schemas.openxmlformats.org/officeDocument/2006/relationships/image" Target="../media/image94.emf"/><Relationship Id="rId4" Type="http://schemas.openxmlformats.org/officeDocument/2006/relationships/image" Target="../media/image93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80198"/>
            <a:ext cx="7772400" cy="122502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/>
              <a:t>The distributed (and parallel) programming: Training large-scale models</a:t>
            </a:r>
            <a:endParaRPr kumimoji="1" lang="zh-CN" altLang="en-US" sz="3600" b="0">
              <a:latin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A70DCB-3E4D-4449-82B8-441C200ABD6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252561"/>
            <a:ext cx="1362088" cy="492009"/>
          </a:xfrm>
          <a:prstGeom prst="rect">
            <a:avLst/>
          </a:prstGeom>
        </p:spPr>
      </p:pic>
      <p:sp>
        <p:nvSpPr>
          <p:cNvPr id="7" name="副标题 2">
            <a:extLst>
              <a:ext uri="{FF2B5EF4-FFF2-40B4-BE49-F238E27FC236}">
                <a16:creationId xmlns:a16="http://schemas.microsoft.com/office/drawing/2014/main" id="{E2120B98-7095-B94B-B13B-75606426BFB4}"/>
              </a:ext>
            </a:extLst>
          </p:cNvPr>
          <p:cNvSpPr txBox="1">
            <a:spLocks/>
          </p:cNvSpPr>
          <p:nvPr/>
        </p:nvSpPr>
        <p:spPr>
          <a:xfrm>
            <a:off x="467544" y="252559"/>
            <a:ext cx="324036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20000"/>
              </a:lnSpc>
              <a:spcBef>
                <a:spcPts val="1200"/>
              </a:spcBef>
              <a:buFont typeface="Arial" pitchFamily="34" charset="0"/>
              <a:buNone/>
              <a:defRPr sz="2600" b="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DengXian" charset="0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en-US" altLang="zh-CN" sz="140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Computer</a:t>
            </a:r>
            <a:r>
              <a:rPr lang="zh-CN" alt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 </a:t>
            </a:r>
            <a:r>
              <a:rPr lang="en-US" altLang="zh-CN" sz="140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System</a:t>
            </a:r>
            <a:r>
              <a:rPr lang="zh-CN" altLang="en-US" sz="140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 </a:t>
            </a:r>
            <a:r>
              <a:rPr lang="en-US" altLang="zh-CN" sz="1400">
                <a:solidFill>
                  <a:srgbClr val="000000">
                    <a:lumMod val="75000"/>
                    <a:lumOff val="25000"/>
                  </a:srgbClr>
                </a:solidFill>
                <a:latin typeface="+mj-lt"/>
              </a:rPr>
              <a:t>Principle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(2023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 </a:t>
            </a: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j-lt"/>
                <a:ea typeface="微软雅黑"/>
              </a:rPr>
              <a:t>Fall)</a:t>
            </a:r>
            <a:endParaRPr kumimoji="0" lang="zh-CN" altLang="en-US" sz="14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lt"/>
              <a:ea typeface="微软雅黑"/>
            </a:endParaRPr>
          </a:p>
        </p:txBody>
      </p:sp>
      <p:pic>
        <p:nvPicPr>
          <p:cNvPr id="8" name="Picture 6" descr="http://korean.onlinesjtu.com/%E6%A0%A1%E5%BE%BD%E7%B3%BB%E5%88%97/%E7%BC%A9%E5%B0%8F%E7%89%88/%E8%93%9D%E8%89%B2%E7%B3%BB%20%E5%B0%8F%E5%B0%BA%E5%AF%B8%E6%A0%A1%E5%BE%BD%E5%B1%95%E5%BC%80%E5%BC%8F%20(10mm%E4%BB%A5%E4%B8%8B%E4%BD%BF%E7%94%A8)%20%5b%E8%BD%AC%E6%8D%A2%5d.png">
            <a:extLst>
              <a:ext uri="{FF2B5EF4-FFF2-40B4-BE49-F238E27FC236}">
                <a16:creationId xmlns:a16="http://schemas.microsoft.com/office/drawing/2014/main" id="{9D0C1772-9C9E-534B-9410-16BA28CA6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64288" y="282539"/>
            <a:ext cx="1642840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副标题 5">
            <a:extLst>
              <a:ext uri="{FF2B5EF4-FFF2-40B4-BE49-F238E27FC236}">
                <a16:creationId xmlns:a16="http://schemas.microsoft.com/office/drawing/2014/main" id="{55205806-95B5-1349-B265-4053404601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3412362"/>
            <a:ext cx="7772400" cy="1461362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Xingda</a:t>
            </a: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Wei 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IPADS,</a:t>
            </a: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Shanghai</a:t>
            </a: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Jiao</a:t>
            </a: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Tong</a:t>
            </a:r>
            <a:r>
              <a:rPr kumimoji="1"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</a:t>
            </a:r>
            <a:r>
              <a:rPr kumimoji="1"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University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18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https://</a:t>
            </a:r>
            <a:r>
              <a:rPr kumimoji="1" lang="en-US" altLang="zh-CN" sz="1800" err="1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www.sjtu.edu.cn</a:t>
            </a:r>
            <a:endParaRPr kumimoji="1" lang="en" altLang="zh-CN" sz="180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7D26CEA-A637-C85D-5E3F-F2B46E5BF2F1}"/>
              </a:ext>
            </a:extLst>
          </p:cNvPr>
          <p:cNvSpPr/>
          <p:nvPr/>
        </p:nvSpPr>
        <p:spPr>
          <a:xfrm>
            <a:off x="64006" y="5319186"/>
            <a:ext cx="3073855" cy="3958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500"/>
              <a:t>Credits: AI-sys Sp22, CMU15-418</a:t>
            </a:r>
          </a:p>
        </p:txBody>
      </p:sp>
    </p:spTree>
    <p:extLst>
      <p:ext uri="{BB962C8B-B14F-4D97-AF65-F5344CB8AC3E}">
        <p14:creationId xmlns:p14="http://schemas.microsoft.com/office/powerpoint/2010/main" val="18960842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7FBD09C8-FEFC-6847-A6F2-AD9CCC10B832}"/>
              </a:ext>
            </a:extLst>
          </p:cNvPr>
          <p:cNvGrpSpPr/>
          <p:nvPr/>
        </p:nvGrpSpPr>
        <p:grpSpPr>
          <a:xfrm>
            <a:off x="708751" y="1633364"/>
            <a:ext cx="7726497" cy="4115347"/>
            <a:chOff x="708751" y="1309238"/>
            <a:chExt cx="7726497" cy="4115347"/>
          </a:xfrm>
        </p:grpSpPr>
        <p:pic>
          <p:nvPicPr>
            <p:cNvPr id="10" name="图片 9" descr="图示&#10;&#10;描述已自动生成">
              <a:extLst>
                <a:ext uri="{FF2B5EF4-FFF2-40B4-BE49-F238E27FC236}">
                  <a16:creationId xmlns:a16="http://schemas.microsoft.com/office/drawing/2014/main" id="{616C8ABC-F129-AE4C-AA48-B98EAEE40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751" y="1309238"/>
              <a:ext cx="7726497" cy="411534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2050665-9FA9-CC4E-8847-881C8BCE1696}"/>
                </a:ext>
              </a:extLst>
            </p:cNvPr>
            <p:cNvSpPr/>
            <p:nvPr/>
          </p:nvSpPr>
          <p:spPr>
            <a:xfrm>
              <a:off x="708751" y="1417340"/>
              <a:ext cx="2674640" cy="756174"/>
            </a:xfrm>
            <a:prstGeom prst="rect">
              <a:avLst/>
            </a:prstGeom>
            <a:solidFill>
              <a:schemeClr val="bg1"/>
            </a:solidFill>
            <a:ln w="25400">
              <a:noFill/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CB472D71-2785-FE4D-9B15-F814207CD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Parallel</a:t>
            </a:r>
            <a:r>
              <a:rPr kumimoji="1" lang="zh-CN" altLang="en-US"/>
              <a:t> </a:t>
            </a:r>
            <a:r>
              <a:rPr kumimoji="1" lang="en-US" altLang="zh-CN"/>
              <a:t>execution of GPU (vs. CPU)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A5C0E5-D39F-994C-BA24-BEDEDDE8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498C318-8422-3342-8053-DD6B025BED2A}"/>
              </a:ext>
            </a:extLst>
          </p:cNvPr>
          <p:cNvSpPr/>
          <p:nvPr/>
        </p:nvSpPr>
        <p:spPr>
          <a:xfrm>
            <a:off x="323528" y="1273324"/>
            <a:ext cx="3240360" cy="720080"/>
          </a:xfrm>
          <a:prstGeom prst="rect">
            <a:avLst/>
          </a:prstGeom>
          <a:solidFill>
            <a:schemeClr val="bg1"/>
          </a:solidFill>
          <a:ln w="254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E1887B7-1E00-6547-B065-BCCC6E132C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2304257"/>
          </a:xfrm>
        </p:spPr>
        <p:txBody>
          <a:bodyPr/>
          <a:lstStyle/>
          <a:p>
            <a:r>
              <a:rPr kumimoji="1" lang="en-US" altLang="zh-CN"/>
              <a:t>Parallel means how computation can be done in one cycle </a:t>
            </a:r>
          </a:p>
          <a:p>
            <a:pPr lvl="1"/>
            <a:r>
              <a:rPr kumimoji="1" lang="en-US" altLang="zh-CN"/>
              <a:t>Modern CPU do have (limited) SIMD support</a:t>
            </a:r>
          </a:p>
          <a:p>
            <a:pPr lvl="2"/>
            <a:r>
              <a:rPr lang="en-US" altLang="zh-CN" sz="1800"/>
              <a:t>Single Instruction Multiple Data</a:t>
            </a:r>
            <a:r>
              <a:rPr kumimoji="1" lang="en-US" altLang="zh-CN" sz="1800"/>
              <a:t> </a:t>
            </a:r>
          </a:p>
          <a:p>
            <a:pPr lvl="1"/>
            <a:r>
              <a:rPr kumimoji="1" lang="en-US" altLang="zh-CN"/>
              <a:t>The</a:t>
            </a:r>
            <a:r>
              <a:rPr kumimoji="1" lang="zh-CN" altLang="en-US"/>
              <a:t> </a:t>
            </a:r>
            <a:r>
              <a:rPr kumimoji="1" lang="en-US" altLang="zh-CN"/>
              <a:t>number of multi-cores are insufficient</a:t>
            </a:r>
          </a:p>
          <a:p>
            <a:pPr lvl="2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42431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VIDIA InfiniBand Adapters | NVIDIA">
            <a:extLst>
              <a:ext uri="{FF2B5EF4-FFF2-40B4-BE49-F238E27FC236}">
                <a16:creationId xmlns:a16="http://schemas.microsoft.com/office/drawing/2014/main" id="{6D11B552-9304-F692-C9A7-827A65322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377" y="2982487"/>
            <a:ext cx="2533025" cy="143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012DCA4-5EC8-F21C-7170-982B51DC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Why is </a:t>
            </a:r>
            <a:r>
              <a:rPr kumimoji="1" lang="en-US" altLang="zh-CN" err="1"/>
              <a:t>NVLink</a:t>
            </a:r>
            <a:r>
              <a:rPr kumimoji="1" lang="en-US" altLang="zh-CN"/>
              <a:t> Fast?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EBC44-00B3-9D3C-48CB-98B790963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Massive</a:t>
            </a:r>
            <a:r>
              <a:rPr kumimoji="1" lang="zh-CN" altLang="en-US"/>
              <a:t> </a:t>
            </a:r>
            <a:r>
              <a:rPr kumimoji="1" lang="en-US" altLang="zh-CN"/>
              <a:t>Parallelism (thanks to the close placement of hardware)</a:t>
            </a:r>
          </a:p>
          <a:p>
            <a:pPr lvl="1"/>
            <a:r>
              <a:rPr kumimoji="1" lang="en-US" altLang="zh-CN"/>
              <a:t>GPUs are connected w/ </a:t>
            </a:r>
            <a:r>
              <a:rPr kumimoji="1" lang="en-US" altLang="zh-CN" i="1">
                <a:solidFill>
                  <a:schemeClr val="accent1"/>
                </a:solidFill>
              </a:rPr>
              <a:t>multiple lanes, w/ high frequencies</a:t>
            </a:r>
          </a:p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2EA024-55E3-6E2C-C2F9-439372828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441653"/>
            <a:ext cx="5829300" cy="26515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CF22E6-68AB-825F-8BE4-BD77A7717E6E}"/>
              </a:ext>
            </a:extLst>
          </p:cNvPr>
          <p:cNvSpPr txBox="1"/>
          <p:nvPr/>
        </p:nvSpPr>
        <p:spPr>
          <a:xfrm>
            <a:off x="2008772" y="4147971"/>
            <a:ext cx="93487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/>
              <a:t>4x16 lane</a:t>
            </a:r>
            <a:endParaRPr kumimoji="1" lang="zh-CN" altLang="en-US" sz="135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6307C8E-0505-4EB5-B711-08247325CE7F}"/>
              </a:ext>
            </a:extLst>
          </p:cNvPr>
          <p:cNvSpPr txBox="1"/>
          <p:nvPr/>
        </p:nvSpPr>
        <p:spPr>
          <a:xfrm>
            <a:off x="2852833" y="3761109"/>
            <a:ext cx="13388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/>
              <a:t>6x16 lane (2.0)</a:t>
            </a:r>
            <a:endParaRPr kumimoji="1" lang="zh-CN" altLang="en-US" sz="135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37C00F8-5E95-D1D0-E64C-95717E83E9D1}"/>
              </a:ext>
            </a:extLst>
          </p:cNvPr>
          <p:cNvSpPr txBox="1"/>
          <p:nvPr/>
        </p:nvSpPr>
        <p:spPr>
          <a:xfrm>
            <a:off x="3608971" y="2952217"/>
            <a:ext cx="13388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/>
              <a:t>12x8 lane (3.0)</a:t>
            </a:r>
            <a:endParaRPr kumimoji="1" lang="zh-CN" altLang="en-US" sz="135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22B420C-0BB8-EC1A-C8F0-EF9033041DF0}"/>
              </a:ext>
            </a:extLst>
          </p:cNvPr>
          <p:cNvSpPr txBox="1"/>
          <p:nvPr/>
        </p:nvSpPr>
        <p:spPr>
          <a:xfrm>
            <a:off x="4404327" y="2281436"/>
            <a:ext cx="133882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/>
              <a:t>18x8 lane (4.0)</a:t>
            </a:r>
            <a:endParaRPr kumimoji="1" lang="zh-CN" altLang="en-US" sz="1350"/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61A53FCE-22FF-6E17-EA9E-6D14B7629D7A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89906" y="4570001"/>
            <a:ext cx="4385712" cy="4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9C6FFD3-BCA8-318B-F562-E1E973587E14}"/>
              </a:ext>
            </a:extLst>
          </p:cNvPr>
          <p:cNvSpPr txBox="1"/>
          <p:nvPr/>
        </p:nvSpPr>
        <p:spPr>
          <a:xfrm>
            <a:off x="5175618" y="4385335"/>
            <a:ext cx="2331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i="1">
                <a:solidFill>
                  <a:schemeClr val="accent1"/>
                </a:solidFill>
              </a:rPr>
              <a:t>RDMA (2X400Gbps)</a:t>
            </a:r>
            <a:endParaRPr lang="zh-CN" altLang="en-US"/>
          </a:p>
        </p:txBody>
      </p:sp>
      <p:pic>
        <p:nvPicPr>
          <p:cNvPr id="14" name="Picture 2" descr="NVIDIA InfiniBand Adapters | NVIDIA">
            <a:extLst>
              <a:ext uri="{FF2B5EF4-FFF2-40B4-BE49-F238E27FC236}">
                <a16:creationId xmlns:a16="http://schemas.microsoft.com/office/drawing/2014/main" id="{0E32C15B-40C8-3D38-D6E9-F1DEF5A79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377" y="1641280"/>
            <a:ext cx="2533025" cy="1431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63108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8270BC-A54F-B964-BF22-8E8F7704C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Communication heterogeneity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FA73F1-954F-A3AD-B04E-4E95BF999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7"/>
            <a:ext cx="8229600" cy="4356827"/>
          </a:xfrm>
        </p:spPr>
        <p:txBody>
          <a:bodyPr/>
          <a:lstStyle/>
          <a:p>
            <a:r>
              <a:rPr kumimoji="1" lang="en-US" altLang="zh-CN"/>
              <a:t>Different nodes’ link capacity differs</a:t>
            </a:r>
          </a:p>
          <a:p>
            <a:pPr lvl="1"/>
            <a:r>
              <a:rPr kumimoji="1" lang="en-US" altLang="zh-CN"/>
              <a:t>Internode: high bandwidth (e.g., 450GBps)</a:t>
            </a:r>
          </a:p>
          <a:p>
            <a:pPr lvl="1"/>
            <a:r>
              <a:rPr kumimoji="1" lang="en-US" altLang="zh-CN"/>
              <a:t>Intranode: relative slow bandwidth  (e.g., 100GBps)</a:t>
            </a: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en-US" altLang="zh-CN"/>
              <a:t>Optimization opportunities</a:t>
            </a:r>
          </a:p>
          <a:p>
            <a:pPr lvl="1"/>
            <a:r>
              <a:rPr kumimoji="1" lang="en-US" altLang="zh-CN"/>
              <a:t>We can do a parameter server within a server, and do rings across servers</a:t>
            </a:r>
          </a:p>
          <a:p>
            <a:endParaRPr kumimoji="1"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8F2DBA-6F07-544B-D3FA-C949C23D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101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FB05749-B130-18B0-7510-902A8FABC6B5}"/>
              </a:ext>
            </a:extLst>
          </p:cNvPr>
          <p:cNvGrpSpPr/>
          <p:nvPr/>
        </p:nvGrpSpPr>
        <p:grpSpPr>
          <a:xfrm>
            <a:off x="758608" y="2425452"/>
            <a:ext cx="1296144" cy="612068"/>
            <a:chOff x="1475656" y="2605472"/>
            <a:chExt cx="1296144" cy="61206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FF28A21-4FD1-52C6-7157-F88D1040176A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A29FFBCC-6AA5-2531-63C2-8BDB5AEE7BC8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0</a:t>
              </a:r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4FF1BA-8855-39A9-C1EB-CB10468948E4}"/>
              </a:ext>
            </a:extLst>
          </p:cNvPr>
          <p:cNvGrpSpPr/>
          <p:nvPr/>
        </p:nvGrpSpPr>
        <p:grpSpPr>
          <a:xfrm>
            <a:off x="758608" y="3469569"/>
            <a:ext cx="1296144" cy="612068"/>
            <a:chOff x="1475656" y="2605472"/>
            <a:chExt cx="1296144" cy="61206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6D2D5BD-AE0C-BAFB-A5EA-73A6B274D9E3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137BF7A-5B86-91D4-E633-28C1509F553D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1</a:t>
              </a:r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63175AC8-55B4-14B8-25BE-FD6E989C04F5}"/>
              </a:ext>
            </a:extLst>
          </p:cNvPr>
          <p:cNvGrpSpPr/>
          <p:nvPr/>
        </p:nvGrpSpPr>
        <p:grpSpPr>
          <a:xfrm>
            <a:off x="2414792" y="2425452"/>
            <a:ext cx="1296144" cy="612068"/>
            <a:chOff x="1475656" y="2605472"/>
            <a:chExt cx="1296144" cy="61206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47FCB94-8D1F-44C6-08A4-C8B966B1BA21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C47E4BF-3CB7-B366-5555-1D8944F4D4B3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2</a:t>
              </a: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DB051CB-02B0-750D-8CDA-B2E65714CC0F}"/>
              </a:ext>
            </a:extLst>
          </p:cNvPr>
          <p:cNvGrpSpPr/>
          <p:nvPr/>
        </p:nvGrpSpPr>
        <p:grpSpPr>
          <a:xfrm>
            <a:off x="2414792" y="3469569"/>
            <a:ext cx="1296144" cy="612068"/>
            <a:chOff x="1475656" y="2605472"/>
            <a:chExt cx="1296144" cy="61206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0B9B6AD-E410-87CE-7E87-9D9D19138B51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FC448F7-8D54-8E98-A209-B46E50952676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3</a:t>
              </a:r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F285A79-30C7-4639-56D3-280736019A28}"/>
              </a:ext>
            </a:extLst>
          </p:cNvPr>
          <p:cNvGrpSpPr/>
          <p:nvPr/>
        </p:nvGrpSpPr>
        <p:grpSpPr>
          <a:xfrm>
            <a:off x="5079088" y="2425452"/>
            <a:ext cx="1296144" cy="612068"/>
            <a:chOff x="1475656" y="2605472"/>
            <a:chExt cx="1296144" cy="612068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2B79F269-E188-8C65-476E-8B4214D973E1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9D8ABFF-504B-D03A-FCD7-50307CEF009B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0</a:t>
              </a:r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B8CC8F9-296E-077C-F29D-F6CBD38108FD}"/>
              </a:ext>
            </a:extLst>
          </p:cNvPr>
          <p:cNvGrpSpPr/>
          <p:nvPr/>
        </p:nvGrpSpPr>
        <p:grpSpPr>
          <a:xfrm>
            <a:off x="5079088" y="3469569"/>
            <a:ext cx="1296144" cy="612068"/>
            <a:chOff x="1475656" y="2605472"/>
            <a:chExt cx="1296144" cy="612068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9E8AC80-72AC-1B5B-0EA2-424CBFEA0938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AE014A4-1B40-ECDB-C99A-8090A7157486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1</a:t>
              </a:r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A9DE327-9D18-4A02-10B9-1C927B5631F8}"/>
              </a:ext>
            </a:extLst>
          </p:cNvPr>
          <p:cNvGrpSpPr/>
          <p:nvPr/>
        </p:nvGrpSpPr>
        <p:grpSpPr>
          <a:xfrm>
            <a:off x="6735272" y="2425452"/>
            <a:ext cx="1296144" cy="612068"/>
            <a:chOff x="1475656" y="2605472"/>
            <a:chExt cx="1296144" cy="612068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96D7C9DD-ADE5-12A7-BA39-0DBE00EBBA07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9D9F94B2-5E43-1067-1194-3EA740DC4368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2</a:t>
              </a:r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E5D98E6-0A02-6227-BD5A-FF6C12012B49}"/>
              </a:ext>
            </a:extLst>
          </p:cNvPr>
          <p:cNvGrpSpPr/>
          <p:nvPr/>
        </p:nvGrpSpPr>
        <p:grpSpPr>
          <a:xfrm>
            <a:off x="6735272" y="3469569"/>
            <a:ext cx="1296144" cy="612068"/>
            <a:chOff x="1475656" y="2605472"/>
            <a:chExt cx="1296144" cy="612068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C899F30D-0C91-1698-4136-DA4A2AF5AC41}"/>
                </a:ext>
              </a:extLst>
            </p:cNvPr>
            <p:cNvSpPr/>
            <p:nvPr/>
          </p:nvSpPr>
          <p:spPr>
            <a:xfrm>
              <a:off x="1475656" y="2605472"/>
              <a:ext cx="1296144" cy="612068"/>
            </a:xfrm>
            <a:prstGeom prst="rect">
              <a:avLst/>
            </a:prstGeom>
            <a:noFill/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49EAAF9D-1DB3-E498-7811-6B737FA2EA9F}"/>
                </a:ext>
              </a:extLst>
            </p:cNvPr>
            <p:cNvSpPr txBox="1"/>
            <p:nvPr/>
          </p:nvSpPr>
          <p:spPr>
            <a:xfrm>
              <a:off x="1655676" y="2726840"/>
              <a:ext cx="93610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GPU 3</a:t>
              </a:r>
              <a:endParaRPr lang="zh-CN" altLang="en-US"/>
            </a:p>
          </p:txBody>
        </p:sp>
      </p:grp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5789040E-9AA3-5C3C-D537-4A54F078E936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1406680" y="3037520"/>
            <a:ext cx="1512168" cy="432049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ED4D7B8B-AD80-B761-0E58-76034067BD8C}"/>
              </a:ext>
            </a:extLst>
          </p:cNvPr>
          <p:cNvCxnSpPr>
            <a:cxnSpLocks/>
          </p:cNvCxnSpPr>
          <p:nvPr/>
        </p:nvCxnSpPr>
        <p:spPr>
          <a:xfrm flipV="1">
            <a:off x="1406680" y="3037520"/>
            <a:ext cx="1512168" cy="432049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201122C6-7DCA-4C37-2402-B19813FBB99D}"/>
              </a:ext>
            </a:extLst>
          </p:cNvPr>
          <p:cNvCxnSpPr>
            <a:cxnSpLocks/>
          </p:cNvCxnSpPr>
          <p:nvPr/>
        </p:nvCxnSpPr>
        <p:spPr>
          <a:xfrm>
            <a:off x="5811392" y="3034915"/>
            <a:ext cx="1512168" cy="432049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DC44FB9D-0B77-DFCA-F939-4E05DC1DEDE5}"/>
              </a:ext>
            </a:extLst>
          </p:cNvPr>
          <p:cNvCxnSpPr>
            <a:cxnSpLocks/>
          </p:cNvCxnSpPr>
          <p:nvPr/>
        </p:nvCxnSpPr>
        <p:spPr>
          <a:xfrm flipV="1">
            <a:off x="5811392" y="3034915"/>
            <a:ext cx="1512168" cy="432049"/>
          </a:xfrm>
          <a:prstGeom prst="line">
            <a:avLst/>
          </a:prstGeom>
          <a:ln w="539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D59CEA64-0DDB-F836-E5B4-B3C82C8363DE}"/>
              </a:ext>
            </a:extLst>
          </p:cNvPr>
          <p:cNvCxnSpPr>
            <a:cxnSpLocks/>
          </p:cNvCxnSpPr>
          <p:nvPr/>
        </p:nvCxnSpPr>
        <p:spPr>
          <a:xfrm>
            <a:off x="2166258" y="3248285"/>
            <a:ext cx="435299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C8A18590-EB7D-4F91-A238-63EF976461BB}"/>
              </a:ext>
            </a:extLst>
          </p:cNvPr>
          <p:cNvSpPr txBox="1"/>
          <p:nvPr/>
        </p:nvSpPr>
        <p:spPr>
          <a:xfrm>
            <a:off x="7672460" y="3060084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err="1"/>
              <a:t>NVLink</a:t>
            </a:r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334812-E204-772C-B7C4-3FA712C2D835}"/>
              </a:ext>
            </a:extLst>
          </p:cNvPr>
          <p:cNvSpPr txBox="1"/>
          <p:nvPr/>
        </p:nvSpPr>
        <p:spPr>
          <a:xfrm>
            <a:off x="318488" y="3061250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err="1"/>
              <a:t>NVLink</a:t>
            </a:r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1C0873E-8102-A45F-850A-6B996A27EF24}"/>
              </a:ext>
            </a:extLst>
          </p:cNvPr>
          <p:cNvSpPr txBox="1"/>
          <p:nvPr/>
        </p:nvSpPr>
        <p:spPr>
          <a:xfrm>
            <a:off x="3998968" y="3041039"/>
            <a:ext cx="864096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kumimoji="1" lang="en-US" altLang="zh-CN"/>
              <a:t>RDMA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CC80C2D-A192-19AB-BD5A-E4A861F6EEB3}"/>
              </a:ext>
            </a:extLst>
          </p:cNvPr>
          <p:cNvSpPr/>
          <p:nvPr/>
        </p:nvSpPr>
        <p:spPr>
          <a:xfrm>
            <a:off x="148480" y="2281436"/>
            <a:ext cx="3850488" cy="1944216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365C8B3-7EEA-E14E-2A4D-62C13544F08B}"/>
              </a:ext>
            </a:extLst>
          </p:cNvPr>
          <p:cNvSpPr/>
          <p:nvPr/>
        </p:nvSpPr>
        <p:spPr>
          <a:xfrm>
            <a:off x="4942904" y="2284258"/>
            <a:ext cx="3850488" cy="1944216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989FEA8-A350-56F4-9BE4-0ABBCB6735C2}"/>
              </a:ext>
            </a:extLst>
          </p:cNvPr>
          <p:cNvSpPr txBox="1"/>
          <p:nvPr/>
        </p:nvSpPr>
        <p:spPr>
          <a:xfrm>
            <a:off x="7812360" y="1870152"/>
            <a:ext cx="1440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solidFill>
                  <a:srgbClr val="FF0000"/>
                </a:solidFill>
              </a:rPr>
              <a:t>Server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52920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1082A2-8557-D643-910F-755656D42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594" y="1633364"/>
            <a:ext cx="4028585" cy="3460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D822D0-6C1A-A24B-9C8A-89CF45265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More reduce method: Double Binary Tree All-Reduce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27F0F7-83C4-4546-8082-A4E4333F5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1" y="2337931"/>
            <a:ext cx="4687514" cy="25898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E4953-25FD-1446-9AC7-036382301C7D}"/>
              </a:ext>
            </a:extLst>
          </p:cNvPr>
          <p:cNvSpPr txBox="1"/>
          <p:nvPr/>
        </p:nvSpPr>
        <p:spPr>
          <a:xfrm>
            <a:off x="-23416" y="5359176"/>
            <a:ext cx="4727576" cy="253916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1050">
                <a:hlinkClick r:id="rId4"/>
              </a:rPr>
              <a:t>https://devblogs.nvidia.com/massively-scale-deep-learning-training-nccl-2-4/</a:t>
            </a:r>
            <a:endParaRPr lang="en-US" sz="105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19F72E8A-4055-8C21-8552-844F6B86F3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3771636"/>
          </a:xfrm>
        </p:spPr>
        <p:txBody>
          <a:bodyPr/>
          <a:lstStyle/>
          <a:p>
            <a:r>
              <a:rPr lang="en-US" altLang="zh-CN">
                <a:sym typeface="Wingdings" pitchFamily="2" charset="2"/>
              </a:rPr>
              <a:t>Two overlaid binary reduction trees</a:t>
            </a:r>
          </a:p>
          <a:p>
            <a:r>
              <a:rPr lang="en-US" altLang="zh-CN"/>
              <a:t>Double the fan-in </a:t>
            </a:r>
            <a:r>
              <a:rPr lang="en-US" altLang="zh-CN">
                <a:sym typeface="Wingdings" pitchFamily="2" charset="2"/>
              </a:rPr>
              <a:t> Log(p) rounds of communication</a:t>
            </a:r>
          </a:p>
          <a:p>
            <a:pPr lvl="1"/>
            <a:r>
              <a:rPr lang="en-US" altLang="zh-CN">
                <a:sym typeface="Wingdings" pitchFamily="2" charset="2"/>
              </a:rPr>
              <a:t>Currently used on the NCCL</a:t>
            </a:r>
          </a:p>
          <a:p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220547574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BD7DA-E1EA-6024-3B6B-E24A8770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Parallelization Opportunities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D772A-2045-5C36-6DE3-C064B54C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103</a:t>
            </a:fld>
            <a:endParaRPr lang="zh-CN" altLang="en-US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6723E6D5-95ED-0593-F952-7C1CFB17CFF7}"/>
              </a:ext>
            </a:extLst>
          </p:cNvPr>
          <p:cNvSpPr txBox="1"/>
          <p:nvPr/>
        </p:nvSpPr>
        <p:spPr>
          <a:xfrm>
            <a:off x="419267" y="1273324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Data Parallelism: </a:t>
            </a:r>
            <a:r>
              <a:rPr lang="en-US" sz="2100" i="1"/>
              <a:t>Distribute the processing of data to multiple PEs.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66F6CDD6-55C0-AECA-CAA7-A1897B27E50C}"/>
              </a:ext>
            </a:extLst>
          </p:cNvPr>
          <p:cNvSpPr txBox="1"/>
          <p:nvPr/>
        </p:nvSpPr>
        <p:spPr>
          <a:xfrm>
            <a:off x="355788" y="2547010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Model Parallelism: </a:t>
            </a:r>
            <a:r>
              <a:rPr lang="en-US" sz="2100" i="1"/>
              <a:t>Break the model and distribute processing of every layer to multiple PEs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C9F93DE7-D743-7C79-302A-35D6896E7475}"/>
              </a:ext>
            </a:extLst>
          </p:cNvPr>
          <p:cNvSpPr txBox="1"/>
          <p:nvPr/>
        </p:nvSpPr>
        <p:spPr>
          <a:xfrm>
            <a:off x="355788" y="3903221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i="1"/>
              <a:t>For either approach it is also possible to use </a:t>
            </a:r>
            <a:r>
              <a:rPr lang="en-US" sz="2100" b="1" i="1"/>
              <a:t>synchronous</a:t>
            </a:r>
            <a:r>
              <a:rPr lang="en-US" sz="2100" i="1"/>
              <a:t> or </a:t>
            </a:r>
            <a:r>
              <a:rPr lang="en-US" sz="2100" b="1" i="1"/>
              <a:t>asynchronous</a:t>
            </a:r>
            <a:r>
              <a:rPr lang="en-US" sz="2100" i="1"/>
              <a:t> updates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E67624-8B7E-BA8A-6270-048D96CD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55" y="1343067"/>
            <a:ext cx="3356039" cy="870085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1E28A3A3-4C6D-5ECE-EE4A-3C16783D4116}"/>
              </a:ext>
            </a:extLst>
          </p:cNvPr>
          <p:cNvSpPr/>
          <p:nvPr/>
        </p:nvSpPr>
        <p:spPr>
          <a:xfrm>
            <a:off x="6765939" y="1229078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B100721-A8F3-0558-6CA6-5E3FEF562D21}"/>
              </a:ext>
            </a:extLst>
          </p:cNvPr>
          <p:cNvGrpSpPr/>
          <p:nvPr/>
        </p:nvGrpSpPr>
        <p:grpSpPr>
          <a:xfrm>
            <a:off x="5004048" y="3903221"/>
            <a:ext cx="3356039" cy="870085"/>
            <a:chOff x="6512014" y="5211762"/>
            <a:chExt cx="4474719" cy="1160113"/>
          </a:xfrm>
        </p:grpSpPr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38E94DF6-9E30-0639-9CDB-24F979B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4" y="5211762"/>
              <a:ext cx="4474719" cy="1160113"/>
            </a:xfrm>
            <a:prstGeom prst="rect">
              <a:avLst/>
            </a:prstGeom>
          </p:spPr>
        </p:pic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60B0111C-C1C8-3473-A018-A6A2BD488916}"/>
                </a:ext>
              </a:extLst>
            </p:cNvPr>
            <p:cNvSpPr/>
            <p:nvPr/>
          </p:nvSpPr>
          <p:spPr>
            <a:xfrm>
              <a:off x="7067227" y="5589924"/>
              <a:ext cx="387458" cy="4079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1A64ED5-3B84-C593-E463-6D734E5AEB19}"/>
              </a:ext>
            </a:extLst>
          </p:cNvPr>
          <p:cNvGrpSpPr/>
          <p:nvPr/>
        </p:nvGrpSpPr>
        <p:grpSpPr>
          <a:xfrm>
            <a:off x="5004049" y="2764955"/>
            <a:ext cx="3356039" cy="870085"/>
            <a:chOff x="6512015" y="3694074"/>
            <a:chExt cx="4474719" cy="1160113"/>
          </a:xfrm>
        </p:grpSpPr>
        <p:pic>
          <p:nvPicPr>
            <p:cNvPr id="14" name="Picture 15">
              <a:extLst>
                <a:ext uri="{FF2B5EF4-FFF2-40B4-BE49-F238E27FC236}">
                  <a16:creationId xmlns:a16="http://schemas.microsoft.com/office/drawing/2014/main" id="{C7081445-9C97-DDE4-D2F6-9113AC71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5" y="3694074"/>
              <a:ext cx="4474719" cy="1160113"/>
            </a:xfrm>
            <a:prstGeom prst="rect">
              <a:avLst/>
            </a:prstGeom>
          </p:spPr>
        </p:pic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9828A39D-FA7F-153E-8BBA-CAB51326D360}"/>
                </a:ext>
              </a:extLst>
            </p:cNvPr>
            <p:cNvSpPr/>
            <p:nvPr/>
          </p:nvSpPr>
          <p:spPr>
            <a:xfrm>
              <a:off x="9636119" y="3694074"/>
              <a:ext cx="1350614" cy="109440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825F71A-8A20-CF71-96C9-FF12D7F32A76}"/>
              </a:ext>
            </a:extLst>
          </p:cNvPr>
          <p:cNvSpPr/>
          <p:nvPr/>
        </p:nvSpPr>
        <p:spPr>
          <a:xfrm>
            <a:off x="419267" y="2430247"/>
            <a:ext cx="4269160" cy="1296144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831015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形状 33">
            <a:extLst>
              <a:ext uri="{FF2B5EF4-FFF2-40B4-BE49-F238E27FC236}">
                <a16:creationId xmlns:a16="http://schemas.microsoft.com/office/drawing/2014/main" id="{046309CB-D82B-6224-7AC1-AE3067FBF2CB}"/>
              </a:ext>
            </a:extLst>
          </p:cNvPr>
          <p:cNvSpPr/>
          <p:nvPr/>
        </p:nvSpPr>
        <p:spPr>
          <a:xfrm>
            <a:off x="3776595" y="4326673"/>
            <a:ext cx="2837703" cy="623369"/>
          </a:xfrm>
          <a:custGeom>
            <a:avLst/>
            <a:gdLst>
              <a:gd name="connsiteX0" fmla="*/ 148634 w 2837703"/>
              <a:gd name="connsiteY0" fmla="*/ 0 h 623369"/>
              <a:gd name="connsiteX1" fmla="*/ 260146 w 2837703"/>
              <a:gd name="connsiteY1" fmla="*/ 594732 h 623369"/>
              <a:gd name="connsiteX2" fmla="*/ 2549864 w 2837703"/>
              <a:gd name="connsiteY2" fmla="*/ 475786 h 623369"/>
              <a:gd name="connsiteX3" fmla="*/ 2728283 w 2837703"/>
              <a:gd name="connsiteY3" fmla="*/ 7434 h 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03" h="623369">
                <a:moveTo>
                  <a:pt x="148634" y="0"/>
                </a:moveTo>
                <a:cubicBezTo>
                  <a:pt x="4287" y="257717"/>
                  <a:pt x="-140059" y="515434"/>
                  <a:pt x="260146" y="594732"/>
                </a:cubicBezTo>
                <a:cubicBezTo>
                  <a:pt x="660351" y="674030"/>
                  <a:pt x="2138508" y="573669"/>
                  <a:pt x="2549864" y="475786"/>
                </a:cubicBezTo>
                <a:cubicBezTo>
                  <a:pt x="2961220" y="377903"/>
                  <a:pt x="2844751" y="192668"/>
                  <a:pt x="2728283" y="7434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9F8B5A-4359-D61B-3881-F140AFCD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Recall: Data Parallelism</a:t>
            </a:r>
            <a:endParaRPr kumimoji="1" lang="zh-CN" alt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36AC6D3-B379-27B4-0ED4-98064FF1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23" y="397205"/>
            <a:ext cx="3356039" cy="870085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571D733A-F115-2E16-CED4-50D3DB1910A4}"/>
              </a:ext>
            </a:extLst>
          </p:cNvPr>
          <p:cNvSpPr/>
          <p:nvPr/>
        </p:nvSpPr>
        <p:spPr>
          <a:xfrm>
            <a:off x="7176520" y="293025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CB51616-13D8-5ADF-B52A-CBCFBEB4298C}"/>
              </a:ext>
            </a:extLst>
          </p:cNvPr>
          <p:cNvGrpSpPr/>
          <p:nvPr/>
        </p:nvGrpSpPr>
        <p:grpSpPr>
          <a:xfrm>
            <a:off x="623654" y="2428411"/>
            <a:ext cx="1368152" cy="616380"/>
            <a:chOff x="7884368" y="1584003"/>
            <a:chExt cx="1368152" cy="61638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E47FA0D-877E-D856-7B19-541D48A2E214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21B3EF3-942D-6551-3A73-557257222A9C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6D5FC2C4-33AF-1D34-F15E-49C1DBBCFC20}"/>
              </a:ext>
            </a:extLst>
          </p:cNvPr>
          <p:cNvCxnSpPr>
            <a:cxnSpLocks/>
          </p:cNvCxnSpPr>
          <p:nvPr/>
        </p:nvCxnSpPr>
        <p:spPr>
          <a:xfrm>
            <a:off x="1307730" y="3044791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C99BE996-58AF-4EFF-2A20-344A5224D0BD}"/>
              </a:ext>
            </a:extLst>
          </p:cNvPr>
          <p:cNvCxnSpPr>
            <a:cxnSpLocks/>
          </p:cNvCxnSpPr>
          <p:nvPr/>
        </p:nvCxnSpPr>
        <p:spPr>
          <a:xfrm>
            <a:off x="449610" y="1943990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0D79F5E-A973-EC79-24CD-572D2414F05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1245449" y="1982643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C118C50-5F24-8E8B-4A16-9F362A48FF09}"/>
              </a:ext>
            </a:extLst>
          </p:cNvPr>
          <p:cNvGrpSpPr/>
          <p:nvPr/>
        </p:nvGrpSpPr>
        <p:grpSpPr>
          <a:xfrm>
            <a:off x="638894" y="3655156"/>
            <a:ext cx="1463983" cy="616380"/>
            <a:chOff x="7884367" y="1584003"/>
            <a:chExt cx="1463983" cy="61638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E86EE7EE-4881-EF0D-6E30-DADD3DFEE3D0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28BECB3-460D-CE34-161A-24A87BE18CF9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2A33BFC-178D-0904-FE27-8716E9C9A3DD}"/>
              </a:ext>
            </a:extLst>
          </p:cNvPr>
          <p:cNvGrpSpPr/>
          <p:nvPr/>
        </p:nvGrpSpPr>
        <p:grpSpPr>
          <a:xfrm>
            <a:off x="1735693" y="1297750"/>
            <a:ext cx="629816" cy="616380"/>
            <a:chOff x="7884368" y="1584003"/>
            <a:chExt cx="629816" cy="61638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C84BB9D-749A-B976-4A9C-9925EBC2E88F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B25DB4D-4CC1-2CEC-B8C5-906580D6188E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A2AD613C-C049-4984-FBEB-79CC121C330A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1621588" y="1914130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6E070EF-D4D2-A846-60F2-F054E505567B}"/>
              </a:ext>
            </a:extLst>
          </p:cNvPr>
          <p:cNvGrpSpPr/>
          <p:nvPr/>
        </p:nvGrpSpPr>
        <p:grpSpPr>
          <a:xfrm>
            <a:off x="258868" y="1301979"/>
            <a:ext cx="576059" cy="616380"/>
            <a:chOff x="638921" y="2203432"/>
            <a:chExt cx="576059" cy="61638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3923D81-ED08-E6D4-61C5-D76BEB8E4548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7C76472-D87C-6C30-6998-9BF2AB0330E1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E1CACB8-76C4-63A9-4705-C5B53ABB1BCB}"/>
              </a:ext>
            </a:extLst>
          </p:cNvPr>
          <p:cNvGrpSpPr/>
          <p:nvPr/>
        </p:nvGrpSpPr>
        <p:grpSpPr>
          <a:xfrm>
            <a:off x="2928009" y="1301979"/>
            <a:ext cx="576059" cy="616380"/>
            <a:chOff x="921616" y="2207228"/>
            <a:chExt cx="576059" cy="61638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34380E4-DF97-2AF4-0BCA-7C29A7706995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3158F90-09DA-2619-0AC6-586D050A661A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5839A92-3462-17F0-6FF3-698EAB98CCD4}"/>
              </a:ext>
            </a:extLst>
          </p:cNvPr>
          <p:cNvGrpSpPr/>
          <p:nvPr/>
        </p:nvGrpSpPr>
        <p:grpSpPr>
          <a:xfrm>
            <a:off x="1114987" y="1304198"/>
            <a:ext cx="576059" cy="616380"/>
            <a:chOff x="638921" y="2203432"/>
            <a:chExt cx="576059" cy="61638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46404C1-B0F0-A435-5A13-11E090C13E8E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AE210A5-039D-12E9-FDD2-94F0BE332D2A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E63E73A-89AE-41ED-4BB9-5FE635AC9A5D}"/>
              </a:ext>
            </a:extLst>
          </p:cNvPr>
          <p:cNvGrpSpPr/>
          <p:nvPr/>
        </p:nvGrpSpPr>
        <p:grpSpPr>
          <a:xfrm>
            <a:off x="3396232" y="1301979"/>
            <a:ext cx="576059" cy="616380"/>
            <a:chOff x="921616" y="2207228"/>
            <a:chExt cx="576059" cy="61638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FF84528-9ECA-A94A-4C06-14E1DBCCE32B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6E88B1B9-6985-1B83-6B76-12727A466506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00D714D-4710-A97A-DE9F-E4F061F68FBB}"/>
              </a:ext>
            </a:extLst>
          </p:cNvPr>
          <p:cNvGrpSpPr/>
          <p:nvPr/>
        </p:nvGrpSpPr>
        <p:grpSpPr>
          <a:xfrm>
            <a:off x="3950564" y="1301979"/>
            <a:ext cx="629816" cy="616380"/>
            <a:chOff x="7884368" y="1584003"/>
            <a:chExt cx="629816" cy="61638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CECDB8F-2752-5C30-AA6A-44EF81F7C5E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F0501CA-3DEE-5958-BFB9-0D6FC034987D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ECA6BD9-B027-94D9-D729-8515BFC60A37}"/>
              </a:ext>
            </a:extLst>
          </p:cNvPr>
          <p:cNvGrpSpPr/>
          <p:nvPr/>
        </p:nvGrpSpPr>
        <p:grpSpPr>
          <a:xfrm>
            <a:off x="3172142" y="2433836"/>
            <a:ext cx="1368152" cy="616380"/>
            <a:chOff x="7884368" y="1584003"/>
            <a:chExt cx="1368152" cy="616380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1633A5-07A9-509F-35DA-86D5BBCD4D85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A38DA40-1957-A524-BA24-895181A4DBE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6A009FD9-3A66-2F64-CBB4-BFA8E3838830}"/>
              </a:ext>
            </a:extLst>
          </p:cNvPr>
          <p:cNvCxnSpPr>
            <a:cxnSpLocks/>
          </p:cNvCxnSpPr>
          <p:nvPr/>
        </p:nvCxnSpPr>
        <p:spPr>
          <a:xfrm>
            <a:off x="3856218" y="3050216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E6993BBE-E886-8C47-D3E4-5AB9691BB147}"/>
              </a:ext>
            </a:extLst>
          </p:cNvPr>
          <p:cNvCxnSpPr>
            <a:cxnSpLocks/>
          </p:cNvCxnSpPr>
          <p:nvPr/>
        </p:nvCxnSpPr>
        <p:spPr>
          <a:xfrm>
            <a:off x="2998098" y="1949415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BC7FDE12-1A62-8E80-A4C9-49AD031246C2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3793937" y="1988068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632FEEA-B792-96DA-4AD1-2651438DFA3A}"/>
              </a:ext>
            </a:extLst>
          </p:cNvPr>
          <p:cNvGrpSpPr/>
          <p:nvPr/>
        </p:nvGrpSpPr>
        <p:grpSpPr>
          <a:xfrm>
            <a:off x="3187382" y="3660581"/>
            <a:ext cx="1463983" cy="616380"/>
            <a:chOff x="7884367" y="1584003"/>
            <a:chExt cx="1463983" cy="61638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8294546-6D18-BA4C-7950-1470F17E0239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20244EE-D5D5-3D50-6A85-ADC6BF6453F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816A271E-1C21-2264-3FB9-039504C777AC}"/>
              </a:ext>
            </a:extLst>
          </p:cNvPr>
          <p:cNvCxnSpPr>
            <a:cxnSpLocks/>
          </p:cNvCxnSpPr>
          <p:nvPr/>
        </p:nvCxnSpPr>
        <p:spPr>
          <a:xfrm flipH="1">
            <a:off x="4170076" y="1919555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">
            <a:extLst>
              <a:ext uri="{FF2B5EF4-FFF2-40B4-BE49-F238E27FC236}">
                <a16:creationId xmlns:a16="http://schemas.microsoft.com/office/drawing/2014/main" id="{6285579D-833E-95EE-C7E3-8956C128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25" y="450209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C9640BC9-F772-7709-84A7-2D83BAC85A70}"/>
              </a:ext>
            </a:extLst>
          </p:cNvPr>
          <p:cNvSpPr txBox="1"/>
          <p:nvPr/>
        </p:nvSpPr>
        <p:spPr>
          <a:xfrm>
            <a:off x="3966991" y="4496817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A35160C-4BC9-E0AA-F13F-441B3EF6542B}"/>
              </a:ext>
            </a:extLst>
          </p:cNvPr>
          <p:cNvSpPr/>
          <p:nvPr/>
        </p:nvSpPr>
        <p:spPr>
          <a:xfrm>
            <a:off x="5796136" y="3661951"/>
            <a:ext cx="145239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952588-C693-328A-6D93-0EDF6E352DBD}"/>
              </a:ext>
            </a:extLst>
          </p:cNvPr>
          <p:cNvSpPr txBox="1"/>
          <p:nvPr/>
        </p:nvSpPr>
        <p:spPr>
          <a:xfrm>
            <a:off x="6156175" y="3785475"/>
            <a:ext cx="1087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Sum</a:t>
            </a:r>
            <a:endParaRPr lang="zh-CN" altLang="en-US"/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EE438592-DFAA-99A7-3AAD-C09CCD4B05EC}"/>
              </a:ext>
            </a:extLst>
          </p:cNvPr>
          <p:cNvSpPr/>
          <p:nvPr/>
        </p:nvSpPr>
        <p:spPr>
          <a:xfrm>
            <a:off x="975796" y="4363844"/>
            <a:ext cx="6206258" cy="897392"/>
          </a:xfrm>
          <a:custGeom>
            <a:avLst/>
            <a:gdLst>
              <a:gd name="connsiteX0" fmla="*/ 377219 w 6206258"/>
              <a:gd name="connsiteY0" fmla="*/ 22302 h 897392"/>
              <a:gd name="connsiteX1" fmla="*/ 555638 w 6206258"/>
              <a:gd name="connsiteY1" fmla="*/ 825190 h 897392"/>
              <a:gd name="connsiteX2" fmla="*/ 5685199 w 6206258"/>
              <a:gd name="connsiteY2" fmla="*/ 765717 h 897392"/>
              <a:gd name="connsiteX3" fmla="*/ 5766975 w 6206258"/>
              <a:gd name="connsiteY3" fmla="*/ 0 h 89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258" h="897392">
                <a:moveTo>
                  <a:pt x="377219" y="22302"/>
                </a:moveTo>
                <a:cubicBezTo>
                  <a:pt x="24097" y="361794"/>
                  <a:pt x="-329025" y="701287"/>
                  <a:pt x="555638" y="825190"/>
                </a:cubicBezTo>
                <a:cubicBezTo>
                  <a:pt x="1440301" y="949093"/>
                  <a:pt x="4816643" y="903249"/>
                  <a:pt x="5685199" y="765717"/>
                </a:cubicBezTo>
                <a:cubicBezTo>
                  <a:pt x="6553755" y="628185"/>
                  <a:pt x="6160365" y="314092"/>
                  <a:pt x="5766975" y="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8" name="Picture 1">
            <a:extLst>
              <a:ext uri="{FF2B5EF4-FFF2-40B4-BE49-F238E27FC236}">
                <a16:creationId xmlns:a16="http://schemas.microsoft.com/office/drawing/2014/main" id="{57B3819F-48D3-FBE3-B8CD-43B7B3FF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86" y="448126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E8A1E003-F047-0FE1-EEFC-694725A52ADD}"/>
              </a:ext>
            </a:extLst>
          </p:cNvPr>
          <p:cNvSpPr txBox="1"/>
          <p:nvPr/>
        </p:nvSpPr>
        <p:spPr>
          <a:xfrm>
            <a:off x="1104839" y="4581016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14B74D5-5FEA-2D78-0A5D-3810764B365A}"/>
              </a:ext>
            </a:extLst>
          </p:cNvPr>
          <p:cNvCxnSpPr>
            <a:stCxn id="30" idx="0"/>
          </p:cNvCxnSpPr>
          <p:nvPr/>
        </p:nvCxnSpPr>
        <p:spPr>
          <a:xfrm flipV="1">
            <a:off x="6522332" y="3309667"/>
            <a:ext cx="0" cy="35228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1">
            <a:extLst>
              <a:ext uri="{FF2B5EF4-FFF2-40B4-BE49-F238E27FC236}">
                <a16:creationId xmlns:a16="http://schemas.microsoft.com/office/drawing/2014/main" id="{AABD9933-68F4-47AA-28BD-AAD60D3D1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918" y="3139314"/>
            <a:ext cx="511200" cy="255600"/>
          </a:xfrm>
          <a:prstGeom prst="rect">
            <a:avLst/>
          </a:prstGeom>
        </p:spPr>
      </p:pic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77FDFC04-8A3C-56ED-F8DB-F191707F6F7E}"/>
              </a:ext>
            </a:extLst>
          </p:cNvPr>
          <p:cNvCxnSpPr/>
          <p:nvPr/>
        </p:nvCxnSpPr>
        <p:spPr>
          <a:xfrm>
            <a:off x="2627784" y="1109110"/>
            <a:ext cx="0" cy="3820734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6F5AC3-AA21-07B3-C689-32842C0FAB41}"/>
              </a:ext>
            </a:extLst>
          </p:cNvPr>
          <p:cNvSpPr txBox="1">
            <a:spLocks/>
          </p:cNvSpPr>
          <p:nvPr/>
        </p:nvSpPr>
        <p:spPr>
          <a:xfrm>
            <a:off x="5428232" y="1603608"/>
            <a:ext cx="3580780" cy="1008112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Question</a:t>
            </a:r>
            <a:r>
              <a:rPr kumimoji="1" lang="en-US" altLang="zh-CN" sz="2400" b="0"/>
              <a:t>: What is the assumption of W? </a:t>
            </a:r>
            <a:endParaRPr kumimoji="1" lang="en-US" altLang="zh-CN" b="0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9B34A0B-2B40-5F65-F76F-2BB5FF59F23A}"/>
              </a:ext>
            </a:extLst>
          </p:cNvPr>
          <p:cNvSpPr/>
          <p:nvPr/>
        </p:nvSpPr>
        <p:spPr>
          <a:xfrm>
            <a:off x="1691046" y="1109110"/>
            <a:ext cx="784423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CC546F2-3E92-E1E0-6C25-FEC98B293474}"/>
              </a:ext>
            </a:extLst>
          </p:cNvPr>
          <p:cNvSpPr/>
          <p:nvPr/>
        </p:nvSpPr>
        <p:spPr>
          <a:xfrm>
            <a:off x="3865387" y="1105533"/>
            <a:ext cx="784423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578195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18CAC-C8A5-5E1F-0E47-FF7E0FED6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Drawback of data parallelism: replicated model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5C294F-428D-7B13-6123-F773AEE46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Data parallelism assumes the model (parameters) are replicated on all the processes  </a:t>
            </a:r>
          </a:p>
          <a:p>
            <a:pPr lvl="1"/>
            <a:r>
              <a:rPr kumimoji="1" lang="en-US" altLang="zh-CN"/>
              <a:t>Such that they can do the forward &amp; backward pass dependently </a:t>
            </a:r>
          </a:p>
          <a:p>
            <a:pPr lvl="1"/>
            <a:r>
              <a:rPr kumimoji="1" lang="en-US" altLang="zh-CN"/>
              <a:t>What if the model cannot fit onto the device? </a:t>
            </a:r>
          </a:p>
          <a:p>
            <a:r>
              <a:rPr kumimoji="1" lang="en-US" altLang="zh-CN"/>
              <a:t>Current trends: models are becoming larger and larger </a:t>
            </a:r>
          </a:p>
          <a:p>
            <a:pPr lvl="1"/>
            <a:r>
              <a:rPr lang="en" altLang="zh-CN"/>
              <a:t>No country (or company) can tolerate the risk of falling behind in the AI race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E0D25-364D-9599-9440-8BB8D563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67404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AA51A-4059-D9B4-334B-02C329DC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Trend: </a:t>
            </a:r>
            <a:r>
              <a:rPr lang="en-US" altLang="zh-CN"/>
              <a:t>Training Large Models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874AE73-8441-E8BD-EAC8-0A0E8E41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106</a:t>
            </a:fld>
            <a:endParaRPr lang="zh-CN" alt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90ABB5F-6655-7B2D-9529-31EAA2117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78" y="1091143"/>
            <a:ext cx="7725845" cy="3961871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08A6F1B4-6719-3C10-258B-45A5E446DF25}"/>
              </a:ext>
            </a:extLst>
          </p:cNvPr>
          <p:cNvSpPr txBox="1"/>
          <p:nvPr/>
        </p:nvSpPr>
        <p:spPr>
          <a:xfrm>
            <a:off x="0" y="5449097"/>
            <a:ext cx="6906329" cy="2308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rtlCol="0">
            <a:spAutoFit/>
          </a:bodyPr>
          <a:lstStyle/>
          <a:p>
            <a:pPr lvl="0"/>
            <a:r>
              <a:rPr lang="en-US" sz="900"/>
              <a:t>Amir </a:t>
            </a:r>
            <a:r>
              <a:rPr lang="en-US" sz="900" err="1"/>
              <a:t>Gholami</a:t>
            </a:r>
            <a:r>
              <a:rPr lang="en-US" sz="900"/>
              <a:t>, </a:t>
            </a:r>
            <a:r>
              <a:rPr lang="en-US" sz="900" err="1"/>
              <a:t>Zhewei</a:t>
            </a:r>
            <a:r>
              <a:rPr lang="en-US" sz="900"/>
              <a:t> Yao, </a:t>
            </a:r>
            <a:r>
              <a:rPr lang="en-US" sz="900" err="1"/>
              <a:t>Sehoon</a:t>
            </a:r>
            <a:r>
              <a:rPr lang="en-US" sz="900"/>
              <a:t> Kim, Michael W. Mahoney, Kurt Keutzer, </a:t>
            </a:r>
            <a:r>
              <a:rPr lang="en-US" sz="900">
                <a:hlinkClick r:id="rId3"/>
              </a:rPr>
              <a:t>AI and Memory Wall</a:t>
            </a:r>
            <a:r>
              <a:rPr lang="en-US" sz="900"/>
              <a:t>, </a:t>
            </a:r>
            <a:r>
              <a:rPr lang="en-US" sz="900" err="1"/>
              <a:t>Riselab</a:t>
            </a:r>
            <a:r>
              <a:rPr lang="en-US" sz="900"/>
              <a:t> Medium Blogpost, 2021.</a:t>
            </a:r>
          </a:p>
        </p:txBody>
      </p:sp>
      <p:sp>
        <p:nvSpPr>
          <p:cNvPr id="11" name="Oval 5">
            <a:extLst>
              <a:ext uri="{FF2B5EF4-FFF2-40B4-BE49-F238E27FC236}">
                <a16:creationId xmlns:a16="http://schemas.microsoft.com/office/drawing/2014/main" id="{E9F70753-3E5B-6A6D-296E-80D49EBAC3BD}"/>
              </a:ext>
            </a:extLst>
          </p:cNvPr>
          <p:cNvSpPr/>
          <p:nvPr/>
        </p:nvSpPr>
        <p:spPr>
          <a:xfrm rot="19562140">
            <a:off x="6124808" y="1351437"/>
            <a:ext cx="2124345" cy="1601710"/>
          </a:xfrm>
          <a:prstGeom prst="ellipse">
            <a:avLst/>
          </a:prstGeom>
          <a:solidFill>
            <a:srgbClr val="7030A0">
              <a:alpha val="81000"/>
            </a:srgbClr>
          </a:solidFill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100" b="1">
                <a:latin typeface="Gill Sans Light"/>
                <a:cs typeface="Gill Sans Light"/>
              </a:rPr>
              <a:t>Beyond single chip memory</a:t>
            </a:r>
          </a:p>
        </p:txBody>
      </p:sp>
    </p:spTree>
    <p:extLst>
      <p:ext uri="{BB962C8B-B14F-4D97-AF65-F5344CB8AC3E}">
        <p14:creationId xmlns:p14="http://schemas.microsoft.com/office/powerpoint/2010/main" val="254413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DA082-9F1B-37A0-8F8A-0D2896F7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Model parallelism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6C030-0846-2CAC-8CF8-DD06F7D4F9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440160"/>
          </a:xfrm>
        </p:spPr>
        <p:txBody>
          <a:bodyPr/>
          <a:lstStyle/>
          <a:p>
            <a:r>
              <a:rPr kumimoji="1" lang="en-US" altLang="zh-CN"/>
              <a:t>Partition the parameters of a model, typically done in two ways: </a:t>
            </a:r>
          </a:p>
          <a:p>
            <a:pPr lvl="1"/>
            <a:r>
              <a:rPr kumimoji="1" lang="en-US" altLang="zh-CN" b="1">
                <a:solidFill>
                  <a:srgbClr val="FF0000"/>
                </a:solidFill>
              </a:rPr>
              <a:t>Horizontal partition</a:t>
            </a:r>
            <a:r>
              <a:rPr kumimoji="1" lang="en-US" altLang="zh-CN"/>
              <a:t>: pipeline parallelism </a:t>
            </a:r>
          </a:p>
          <a:p>
            <a:pPr lvl="1"/>
            <a:r>
              <a:rPr kumimoji="1" lang="en-US" altLang="zh-CN" b="1">
                <a:solidFill>
                  <a:srgbClr val="FF0000"/>
                </a:solidFill>
              </a:rPr>
              <a:t>Vertical partition</a:t>
            </a:r>
            <a:r>
              <a:rPr kumimoji="1" lang="en-US" altLang="zh-CN"/>
              <a:t>: tensor parallelism </a:t>
            </a:r>
          </a:p>
          <a:p>
            <a:pPr lvl="1"/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B7304A-D322-D20A-C475-F13F670D0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107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266328C-5B38-9B8C-C8BC-E507E504D52E}"/>
              </a:ext>
            </a:extLst>
          </p:cNvPr>
          <p:cNvGrpSpPr/>
          <p:nvPr/>
        </p:nvGrpSpPr>
        <p:grpSpPr>
          <a:xfrm>
            <a:off x="3944321" y="3958801"/>
            <a:ext cx="1368152" cy="616380"/>
            <a:chOff x="7884368" y="1584003"/>
            <a:chExt cx="1368152" cy="61638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E9558175-1697-F79A-3383-3B5824994687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9A5043-E7B2-25F2-EE66-B52DE17A1476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859385E0-DDF5-9B23-7198-97FB40750523}"/>
              </a:ext>
            </a:extLst>
          </p:cNvPr>
          <p:cNvCxnSpPr>
            <a:cxnSpLocks/>
          </p:cNvCxnSpPr>
          <p:nvPr/>
        </p:nvCxnSpPr>
        <p:spPr>
          <a:xfrm>
            <a:off x="4628397" y="4575181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5E79EDA-FBEB-17C7-DBBC-352FDE91C410}"/>
              </a:ext>
            </a:extLst>
          </p:cNvPr>
          <p:cNvCxnSpPr>
            <a:cxnSpLocks/>
          </p:cNvCxnSpPr>
          <p:nvPr/>
        </p:nvCxnSpPr>
        <p:spPr>
          <a:xfrm>
            <a:off x="3770277" y="3474380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AD3DA5F6-D49A-2DA8-5DF2-899F1D4A9A11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4566116" y="3513033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8590E3D-C3CE-D2D1-2204-E848A370E6FB}"/>
              </a:ext>
            </a:extLst>
          </p:cNvPr>
          <p:cNvGrpSpPr/>
          <p:nvPr/>
        </p:nvGrpSpPr>
        <p:grpSpPr>
          <a:xfrm>
            <a:off x="5056360" y="2828140"/>
            <a:ext cx="629816" cy="616380"/>
            <a:chOff x="7884368" y="1584003"/>
            <a:chExt cx="629816" cy="6163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DFCF5A3-4A0B-5E56-FA9F-B824740C6135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F31F935-9FAC-A7DE-33A3-36941FB96464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27AFAB19-18C2-2E02-3E5A-7FC75467120F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942255" y="3444520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C543E8-9819-E85C-A7C8-98BBBB267EE7}"/>
              </a:ext>
            </a:extLst>
          </p:cNvPr>
          <p:cNvGrpSpPr/>
          <p:nvPr/>
        </p:nvGrpSpPr>
        <p:grpSpPr>
          <a:xfrm>
            <a:off x="3579535" y="2832369"/>
            <a:ext cx="576059" cy="616380"/>
            <a:chOff x="638921" y="2203432"/>
            <a:chExt cx="576059" cy="61638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081DDC2-F387-BB55-4F1F-8F543CE6EEA7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E78B335-1750-8BE0-2EC8-333BCAD7CA8B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E28A880-AB64-8F99-F1C8-73FBE9CB7C1E}"/>
              </a:ext>
            </a:extLst>
          </p:cNvPr>
          <p:cNvGrpSpPr/>
          <p:nvPr/>
        </p:nvGrpSpPr>
        <p:grpSpPr>
          <a:xfrm>
            <a:off x="4435654" y="2834588"/>
            <a:ext cx="576059" cy="616380"/>
            <a:chOff x="638921" y="2203432"/>
            <a:chExt cx="576059" cy="61638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7F5D609-0EC8-5929-1878-BF78BF936C9B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E22899B-2622-915E-E4CD-51D2A60C2D5D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62A5D18C-6676-4C6F-CD5D-2B9FFAD1899D}"/>
              </a:ext>
            </a:extLst>
          </p:cNvPr>
          <p:cNvSpPr/>
          <p:nvPr/>
        </p:nvSpPr>
        <p:spPr>
          <a:xfrm>
            <a:off x="5011713" y="2639500"/>
            <a:ext cx="784423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 descr="图示&#10;&#10;描述已自动生成">
            <a:extLst>
              <a:ext uri="{FF2B5EF4-FFF2-40B4-BE49-F238E27FC236}">
                <a16:creationId xmlns:a16="http://schemas.microsoft.com/office/drawing/2014/main" id="{83480D94-8D0D-BEE0-7D15-5FD9A5A6D1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52" y="2785492"/>
            <a:ext cx="2860712" cy="205059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ADED6472-412D-B0F0-A6C2-E8155D279948}"/>
              </a:ext>
            </a:extLst>
          </p:cNvPr>
          <p:cNvSpPr txBox="1"/>
          <p:nvPr/>
        </p:nvSpPr>
        <p:spPr>
          <a:xfrm>
            <a:off x="728112" y="3452381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u="sng">
                <a:solidFill>
                  <a:srgbClr val="FF0000"/>
                </a:solidFill>
              </a:rPr>
              <a:t>W1</a:t>
            </a:r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4FA0F87-C3B3-CD33-D032-43B5FF84770B}"/>
              </a:ext>
            </a:extLst>
          </p:cNvPr>
          <p:cNvSpPr txBox="1"/>
          <p:nvPr/>
        </p:nvSpPr>
        <p:spPr>
          <a:xfrm>
            <a:off x="1837911" y="3452381"/>
            <a:ext cx="57606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 u="sng">
                <a:solidFill>
                  <a:srgbClr val="FF0000"/>
                </a:solidFill>
              </a:rPr>
              <a:t>W2</a:t>
            </a:r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797A5051-4DF3-EEBA-40D1-D8A292FD5FBA}"/>
              </a:ext>
            </a:extLst>
          </p:cNvPr>
          <p:cNvSpPr/>
          <p:nvPr/>
        </p:nvSpPr>
        <p:spPr>
          <a:xfrm>
            <a:off x="3845447" y="3824379"/>
            <a:ext cx="1792297" cy="950734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1602369D-1C41-C2B5-85DA-83E3AB09D340}"/>
              </a:ext>
            </a:extLst>
          </p:cNvPr>
          <p:cNvSpPr/>
          <p:nvPr/>
        </p:nvSpPr>
        <p:spPr>
          <a:xfrm>
            <a:off x="3051128" y="3414163"/>
            <a:ext cx="360392" cy="445768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B71B5F80-930A-67E6-B27D-15F0F083C83B}"/>
              </a:ext>
            </a:extLst>
          </p:cNvPr>
          <p:cNvSpPr/>
          <p:nvPr/>
        </p:nvSpPr>
        <p:spPr>
          <a:xfrm>
            <a:off x="5992015" y="3414163"/>
            <a:ext cx="360392" cy="445768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A4746A2-0D60-8279-3115-68BEAD383CEF}"/>
              </a:ext>
            </a:extLst>
          </p:cNvPr>
          <p:cNvGrpSpPr/>
          <p:nvPr/>
        </p:nvGrpSpPr>
        <p:grpSpPr>
          <a:xfrm>
            <a:off x="6944158" y="2880657"/>
            <a:ext cx="1368152" cy="616380"/>
            <a:chOff x="7884368" y="1584003"/>
            <a:chExt cx="1368152" cy="616380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DA6C9F63-9EBF-CFC5-A941-E475C85AB74D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0993FC21-53F6-3017-2D94-87B1F5FFD8C3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Layer #1</a:t>
              </a:r>
              <a:endParaRPr lang="zh-CN" altLang="en-US"/>
            </a:p>
          </p:txBody>
        </p:sp>
      </p:grp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1638A449-F2E6-AA21-8892-FA54B8BEEB87}"/>
              </a:ext>
            </a:extLst>
          </p:cNvPr>
          <p:cNvCxnSpPr>
            <a:cxnSpLocks/>
          </p:cNvCxnSpPr>
          <p:nvPr/>
        </p:nvCxnSpPr>
        <p:spPr>
          <a:xfrm>
            <a:off x="7628234" y="3497037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2BA66BDF-0964-F9E0-327D-20D16A3F9521}"/>
              </a:ext>
            </a:extLst>
          </p:cNvPr>
          <p:cNvCxnSpPr>
            <a:cxnSpLocks/>
          </p:cNvCxnSpPr>
          <p:nvPr/>
        </p:nvCxnSpPr>
        <p:spPr>
          <a:xfrm>
            <a:off x="6770114" y="2396236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A74F9D4E-996C-1DA6-2D0A-A3618BA1DD60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565953" y="2434889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B7229A57-8250-BCD5-D30C-309CC6630EEF}"/>
              </a:ext>
            </a:extLst>
          </p:cNvPr>
          <p:cNvGrpSpPr/>
          <p:nvPr/>
        </p:nvGrpSpPr>
        <p:grpSpPr>
          <a:xfrm>
            <a:off x="8056197" y="1749996"/>
            <a:ext cx="581384" cy="616380"/>
            <a:chOff x="7884368" y="1584003"/>
            <a:chExt cx="581384" cy="616380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56A89A8F-2DC7-2527-ED20-A8C5F9ACDE1C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41C3394E-0E35-1016-2577-0786162989AB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w1</a:t>
              </a:r>
              <a:endParaRPr lang="zh-CN" altLang="en-US"/>
            </a:p>
          </p:txBody>
        </p:sp>
      </p:grp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12867876-6B97-80F4-FA05-6F7FD41FC0AA}"/>
              </a:ext>
            </a:extLst>
          </p:cNvPr>
          <p:cNvCxnSpPr>
            <a:cxnSpLocks/>
            <a:stCxn id="39" idx="2"/>
          </p:cNvCxnSpPr>
          <p:nvPr/>
        </p:nvCxnSpPr>
        <p:spPr>
          <a:xfrm flipH="1">
            <a:off x="7942092" y="2366376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9C99244-C817-FFA9-4B8C-8F591074D317}"/>
              </a:ext>
            </a:extLst>
          </p:cNvPr>
          <p:cNvGrpSpPr/>
          <p:nvPr/>
        </p:nvGrpSpPr>
        <p:grpSpPr>
          <a:xfrm>
            <a:off x="6579372" y="1754225"/>
            <a:ext cx="576059" cy="616380"/>
            <a:chOff x="638921" y="2203432"/>
            <a:chExt cx="576059" cy="61638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630F4D7D-9D26-EC23-3649-0A5BD7C824A5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E9CF694-1570-130C-7240-1F3D943A7742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589B9821-32BA-486D-74E6-91CABC40C718}"/>
              </a:ext>
            </a:extLst>
          </p:cNvPr>
          <p:cNvGrpSpPr/>
          <p:nvPr/>
        </p:nvGrpSpPr>
        <p:grpSpPr>
          <a:xfrm>
            <a:off x="7435491" y="1756444"/>
            <a:ext cx="576059" cy="616380"/>
            <a:chOff x="638921" y="2203432"/>
            <a:chExt cx="576059" cy="616380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56FE8FA-6708-3FEE-59B6-0C3D9CDA72A1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DDE3F31-4853-1CF0-497C-79D9939D0C0E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5611D0CB-0325-1FFD-1F3D-0095D0515B19}"/>
              </a:ext>
            </a:extLst>
          </p:cNvPr>
          <p:cNvSpPr/>
          <p:nvPr/>
        </p:nvSpPr>
        <p:spPr>
          <a:xfrm>
            <a:off x="6941858" y="4014116"/>
            <a:ext cx="125963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13776A4B-F37A-4768-D9BD-D635DC00F77C}"/>
              </a:ext>
            </a:extLst>
          </p:cNvPr>
          <p:cNvSpPr txBox="1"/>
          <p:nvPr/>
        </p:nvSpPr>
        <p:spPr>
          <a:xfrm>
            <a:off x="7038720" y="4144435"/>
            <a:ext cx="127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Layer #2</a:t>
            </a:r>
            <a:endParaRPr lang="zh-CN" altLang="en-US"/>
          </a:p>
        </p:txBody>
      </p: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779ECE43-FF48-BCCB-0A3C-DC01186484E8}"/>
              </a:ext>
            </a:extLst>
          </p:cNvPr>
          <p:cNvCxnSpPr>
            <a:cxnSpLocks/>
          </p:cNvCxnSpPr>
          <p:nvPr/>
        </p:nvCxnSpPr>
        <p:spPr>
          <a:xfrm>
            <a:off x="7639855" y="4630496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7CF3E72-002C-44B2-E09F-269F1AFAE7C5}"/>
              </a:ext>
            </a:extLst>
          </p:cNvPr>
          <p:cNvGrpSpPr/>
          <p:nvPr/>
        </p:nvGrpSpPr>
        <p:grpSpPr>
          <a:xfrm>
            <a:off x="8531049" y="3521229"/>
            <a:ext cx="581384" cy="616380"/>
            <a:chOff x="7884368" y="1584003"/>
            <a:chExt cx="581384" cy="616380"/>
          </a:xfrm>
        </p:grpSpPr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14133D6-CF64-E08F-D0F2-9444DEA96D9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BF25DF47-3DAF-968F-656C-A4B7745D0714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w2</a:t>
              </a:r>
              <a:endParaRPr lang="zh-CN" altLang="en-US"/>
            </a:p>
          </p:txBody>
        </p:sp>
      </p:grp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D973250A-E263-657A-FEEC-93DEBAFDF2E5}"/>
              </a:ext>
            </a:extLst>
          </p:cNvPr>
          <p:cNvCxnSpPr>
            <a:cxnSpLocks/>
            <a:stCxn id="58" idx="1"/>
          </p:cNvCxnSpPr>
          <p:nvPr/>
        </p:nvCxnSpPr>
        <p:spPr>
          <a:xfrm flipH="1">
            <a:off x="8201490" y="3829419"/>
            <a:ext cx="329559" cy="32731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88399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407E8C-B707-9275-0B77-5689E6781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Pipeline parallelism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4F3A95-C2CF-F6DA-B212-BE3A323CD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39" y="1129308"/>
            <a:ext cx="5623029" cy="1874845"/>
          </a:xfrm>
        </p:spPr>
        <p:txBody>
          <a:bodyPr>
            <a:normAutofit/>
          </a:bodyPr>
          <a:lstStyle/>
          <a:p>
            <a:r>
              <a:rPr kumimoji="1" lang="en-US" altLang="zh-CN"/>
              <a:t>Partition the computation layer-by-layer, each partition is deployed on a device </a:t>
            </a:r>
          </a:p>
          <a:p>
            <a:pPr lvl="1"/>
            <a:r>
              <a:rPr kumimoji="1" lang="en-US" altLang="zh-CN"/>
              <a:t>Note that different layers can be grouped together </a:t>
            </a:r>
          </a:p>
          <a:p>
            <a:pPr lvl="1"/>
            <a:r>
              <a:rPr kumimoji="1" lang="en-US" altLang="zh-CN"/>
              <a:t>The strategy is out of the scope of this course</a:t>
            </a:r>
          </a:p>
          <a:p>
            <a:pPr marL="74250" lvl="1" indent="0">
              <a:buNone/>
            </a:pP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0648EF-28A3-1723-B534-44FC5C5B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843046" y="4648890"/>
            <a:ext cx="2133600" cy="304271"/>
          </a:xfrm>
        </p:spPr>
        <p:txBody>
          <a:bodyPr/>
          <a:lstStyle/>
          <a:p>
            <a:fld id="{ADE361C3-C043-4A6E-BDCE-8DA1E7D90A3B}" type="slidenum">
              <a:rPr lang="zh-CN" altLang="en-US" smtClean="0"/>
              <a:pPr/>
              <a:t>108</a:t>
            </a:fld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9295CEF8-D0D7-99D1-D962-4FC90A42B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41" y="3089016"/>
            <a:ext cx="2860712" cy="2050599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9981A786-439A-B839-A030-0840D628758B}"/>
              </a:ext>
            </a:extLst>
          </p:cNvPr>
          <p:cNvGrpSpPr/>
          <p:nvPr/>
        </p:nvGrpSpPr>
        <p:grpSpPr>
          <a:xfrm>
            <a:off x="6200711" y="2738149"/>
            <a:ext cx="1368152" cy="616380"/>
            <a:chOff x="7884368" y="1584003"/>
            <a:chExt cx="1368152" cy="616380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67A0755-33BC-30F4-DDE4-8BE0BE90495A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3220E985-8679-6BB9-5EFD-0C0C4F4A927C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Layer #1</a:t>
              </a:r>
              <a:endParaRPr lang="zh-CN" altLang="en-US"/>
            </a:p>
          </p:txBody>
        </p:sp>
      </p:grp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9649BD0C-76C4-A724-877A-77168A6C5DAD}"/>
              </a:ext>
            </a:extLst>
          </p:cNvPr>
          <p:cNvCxnSpPr>
            <a:cxnSpLocks/>
          </p:cNvCxnSpPr>
          <p:nvPr/>
        </p:nvCxnSpPr>
        <p:spPr>
          <a:xfrm>
            <a:off x="6884787" y="3354529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73748E9-602C-D3D0-48A2-F273621FB901}"/>
              </a:ext>
            </a:extLst>
          </p:cNvPr>
          <p:cNvCxnSpPr>
            <a:cxnSpLocks/>
          </p:cNvCxnSpPr>
          <p:nvPr/>
        </p:nvCxnSpPr>
        <p:spPr>
          <a:xfrm>
            <a:off x="6026667" y="2253728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6DD1BC6-B0F2-8B57-9308-D2509075382C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6822506" y="2292381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BB2BE353-241F-7E2E-A0FC-A61D450990EF}"/>
              </a:ext>
            </a:extLst>
          </p:cNvPr>
          <p:cNvGrpSpPr/>
          <p:nvPr/>
        </p:nvGrpSpPr>
        <p:grpSpPr>
          <a:xfrm>
            <a:off x="7312750" y="1607488"/>
            <a:ext cx="581384" cy="616380"/>
            <a:chOff x="7884368" y="1584003"/>
            <a:chExt cx="581384" cy="6163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6868CA4-684C-43E5-DC98-847BA32EB27A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4520BEF-E6D4-64A6-5FB3-B6910D177B60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w1</a:t>
              </a:r>
              <a:endParaRPr lang="zh-CN" altLang="en-US"/>
            </a:p>
          </p:txBody>
        </p:sp>
      </p:grp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F2382600-462E-36A8-2139-2867151BEDD5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198645" y="2223868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79A3701-6173-A357-BE05-FC418F3AD933}"/>
              </a:ext>
            </a:extLst>
          </p:cNvPr>
          <p:cNvGrpSpPr/>
          <p:nvPr/>
        </p:nvGrpSpPr>
        <p:grpSpPr>
          <a:xfrm>
            <a:off x="5835925" y="1611717"/>
            <a:ext cx="576059" cy="616380"/>
            <a:chOff x="638921" y="2203432"/>
            <a:chExt cx="576059" cy="61638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076C303-6922-B6DA-BDA0-512141E4A345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431C2CF-F571-0673-C6B9-733E8BC78DFA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6A672C8-BC99-D2AC-2E69-F056215EB51B}"/>
              </a:ext>
            </a:extLst>
          </p:cNvPr>
          <p:cNvGrpSpPr/>
          <p:nvPr/>
        </p:nvGrpSpPr>
        <p:grpSpPr>
          <a:xfrm>
            <a:off x="6692044" y="1613936"/>
            <a:ext cx="576059" cy="616380"/>
            <a:chOff x="638921" y="2203432"/>
            <a:chExt cx="576059" cy="61638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FCAF6F8-E3B4-AB2D-B3E5-2B7097A6B0EC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E2F6C22-93DC-ADF5-08B7-031DA49D4FA1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4AB1070-FE7C-6CBA-F687-E653B10BAB5C}"/>
              </a:ext>
            </a:extLst>
          </p:cNvPr>
          <p:cNvSpPr/>
          <p:nvPr/>
        </p:nvSpPr>
        <p:spPr>
          <a:xfrm>
            <a:off x="6198411" y="3871608"/>
            <a:ext cx="125963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AB7EC45-2036-CA29-F7A1-694CE7DE67BA}"/>
              </a:ext>
            </a:extLst>
          </p:cNvPr>
          <p:cNvSpPr txBox="1"/>
          <p:nvPr/>
        </p:nvSpPr>
        <p:spPr>
          <a:xfrm>
            <a:off x="6295273" y="4001927"/>
            <a:ext cx="127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Layer #2</a:t>
            </a:r>
            <a:endParaRPr lang="zh-CN" altLang="en-US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EB958621-7F17-109E-A804-6D0F39533649}"/>
              </a:ext>
            </a:extLst>
          </p:cNvPr>
          <p:cNvCxnSpPr>
            <a:cxnSpLocks/>
          </p:cNvCxnSpPr>
          <p:nvPr/>
        </p:nvCxnSpPr>
        <p:spPr>
          <a:xfrm>
            <a:off x="6896408" y="4487988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A2A7D5F-F488-2ED5-4AB8-6FC0B091DCA8}"/>
              </a:ext>
            </a:extLst>
          </p:cNvPr>
          <p:cNvGrpSpPr/>
          <p:nvPr/>
        </p:nvGrpSpPr>
        <p:grpSpPr>
          <a:xfrm>
            <a:off x="7787602" y="3378721"/>
            <a:ext cx="581384" cy="616380"/>
            <a:chOff x="7884368" y="1584003"/>
            <a:chExt cx="581384" cy="616380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E7A5CF7-814F-CE81-57D5-8D34629BE3E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EA24DB5-EEF1-57B6-C0C5-97A7C0335060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w2</a:t>
              </a:r>
              <a:endParaRPr lang="zh-CN" altLang="en-US"/>
            </a:p>
          </p:txBody>
        </p:sp>
      </p:grpSp>
      <p:cxnSp>
        <p:nvCxnSpPr>
          <p:cNvPr id="30" name="直线箭头连接符 29">
            <a:extLst>
              <a:ext uri="{FF2B5EF4-FFF2-40B4-BE49-F238E27FC236}">
                <a16:creationId xmlns:a16="http://schemas.microsoft.com/office/drawing/2014/main" id="{5C6B2EEA-6B90-EF9B-A69A-26286266722E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7458043" y="3686911"/>
            <a:ext cx="329559" cy="32731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B2246CB9-4B90-0AFE-0660-039471F67E1C}"/>
              </a:ext>
            </a:extLst>
          </p:cNvPr>
          <p:cNvSpPr txBox="1"/>
          <p:nvPr/>
        </p:nvSpPr>
        <p:spPr>
          <a:xfrm>
            <a:off x="1314954" y="5062003"/>
            <a:ext cx="17754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The model </a:t>
            </a:r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D97ABE83-D675-44C5-F1E3-30E57576DA61}"/>
              </a:ext>
            </a:extLst>
          </p:cNvPr>
          <p:cNvSpPr txBox="1"/>
          <p:nvPr/>
        </p:nvSpPr>
        <p:spPr>
          <a:xfrm>
            <a:off x="3747121" y="4464910"/>
            <a:ext cx="1775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The partitioned computation graph </a:t>
            </a:r>
            <a:endParaRPr lang="zh-CN" altLang="en-US"/>
          </a:p>
        </p:txBody>
      </p:sp>
      <p:sp>
        <p:nvSpPr>
          <p:cNvPr id="34" name="右箭头 33">
            <a:extLst>
              <a:ext uri="{FF2B5EF4-FFF2-40B4-BE49-F238E27FC236}">
                <a16:creationId xmlns:a16="http://schemas.microsoft.com/office/drawing/2014/main" id="{A0081DA1-4DAF-598A-1959-1137DDD3F594}"/>
              </a:ext>
            </a:extLst>
          </p:cNvPr>
          <p:cNvSpPr/>
          <p:nvPr/>
        </p:nvSpPr>
        <p:spPr>
          <a:xfrm>
            <a:off x="3106512" y="4607203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83905313-7074-06DD-2884-A5572C76B247}"/>
              </a:ext>
            </a:extLst>
          </p:cNvPr>
          <p:cNvCxnSpPr>
            <a:cxnSpLocks/>
          </p:cNvCxnSpPr>
          <p:nvPr/>
        </p:nvCxnSpPr>
        <p:spPr>
          <a:xfrm>
            <a:off x="2123728" y="2759617"/>
            <a:ext cx="0" cy="217106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B3D03195-C06E-47CC-9B42-23F4A2CD9564}"/>
              </a:ext>
            </a:extLst>
          </p:cNvPr>
          <p:cNvCxnSpPr>
            <a:cxnSpLocks/>
          </p:cNvCxnSpPr>
          <p:nvPr/>
        </p:nvCxnSpPr>
        <p:spPr>
          <a:xfrm flipH="1">
            <a:off x="5634835" y="3489643"/>
            <a:ext cx="3105564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右箭头 41">
            <a:extLst>
              <a:ext uri="{FF2B5EF4-FFF2-40B4-BE49-F238E27FC236}">
                <a16:creationId xmlns:a16="http://schemas.microsoft.com/office/drawing/2014/main" id="{64DC4453-C7D6-BD1C-ED48-1BE810FAABA3}"/>
              </a:ext>
            </a:extLst>
          </p:cNvPr>
          <p:cNvSpPr/>
          <p:nvPr/>
        </p:nvSpPr>
        <p:spPr>
          <a:xfrm rot="19326461">
            <a:off x="7996570" y="2441795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0F746097-5721-7160-CC5C-62E3A286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99" y="2114885"/>
            <a:ext cx="616380" cy="6163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4" name="右箭头 43">
            <a:extLst>
              <a:ext uri="{FF2B5EF4-FFF2-40B4-BE49-F238E27FC236}">
                <a16:creationId xmlns:a16="http://schemas.microsoft.com/office/drawing/2014/main" id="{8376A374-E728-6BDD-2892-C09A976726AD}"/>
              </a:ext>
            </a:extLst>
          </p:cNvPr>
          <p:cNvSpPr/>
          <p:nvPr/>
        </p:nvSpPr>
        <p:spPr>
          <a:xfrm>
            <a:off x="7886182" y="4219465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C1E3F7E7-8CBA-FEE1-1A10-FF78D4094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816" y="4240205"/>
            <a:ext cx="616380" cy="61638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962263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40659-6730-D86E-0E74-FAC7F506F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Pipeline parallelism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8C94C8-48B4-826B-EDA4-FE9A1C941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109</a:t>
            </a:fld>
            <a:endParaRPr lang="zh-CN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C1A47297-87B2-A0ED-99F0-1850B0B981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632" b="64637"/>
          <a:stretch/>
        </p:blipFill>
        <p:spPr>
          <a:xfrm>
            <a:off x="3377935" y="1252470"/>
            <a:ext cx="2958823" cy="1605030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9C3CC67E-B1B8-CB6A-AA96-03DAF335BF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t="9139" r="82992" b="52674"/>
          <a:stretch/>
        </p:blipFill>
        <p:spPr>
          <a:xfrm>
            <a:off x="386184" y="1427097"/>
            <a:ext cx="327472" cy="1628842"/>
          </a:xfrm>
          <a:prstGeom prst="rect">
            <a:avLst/>
          </a:prstGeom>
        </p:spPr>
      </p:pic>
      <p:pic>
        <p:nvPicPr>
          <p:cNvPr id="7" name="Picture 31">
            <a:extLst>
              <a:ext uri="{FF2B5EF4-FFF2-40B4-BE49-F238E27FC236}">
                <a16:creationId xmlns:a16="http://schemas.microsoft.com/office/drawing/2014/main" id="{7D44695A-71DB-8CF9-F6DE-385BE2318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544" y="1307016"/>
            <a:ext cx="909325" cy="1605031"/>
          </a:xfrm>
          <a:prstGeom prst="rect">
            <a:avLst/>
          </a:prstGeom>
        </p:spPr>
      </p:pic>
      <p:pic>
        <p:nvPicPr>
          <p:cNvPr id="8" name="Picture 32">
            <a:extLst>
              <a:ext uri="{FF2B5EF4-FFF2-40B4-BE49-F238E27FC236}">
                <a16:creationId xmlns:a16="http://schemas.microsoft.com/office/drawing/2014/main" id="{574572AD-F33F-9614-647E-AB4AF3E33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010" y="1622094"/>
            <a:ext cx="174392" cy="236399"/>
          </a:xfrm>
          <a:prstGeom prst="rect">
            <a:avLst/>
          </a:prstGeom>
        </p:spPr>
      </p:pic>
      <p:pic>
        <p:nvPicPr>
          <p:cNvPr id="9" name="Picture 33">
            <a:extLst>
              <a:ext uri="{FF2B5EF4-FFF2-40B4-BE49-F238E27FC236}">
                <a16:creationId xmlns:a16="http://schemas.microsoft.com/office/drawing/2014/main" id="{D3B0F604-771D-19B5-4456-720623F697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8721" y="1304478"/>
            <a:ext cx="909326" cy="410590"/>
          </a:xfrm>
          <a:prstGeom prst="rect">
            <a:avLst/>
          </a:prstGeom>
        </p:spPr>
      </p:pic>
      <p:pic>
        <p:nvPicPr>
          <p:cNvPr id="10" name="Picture 34">
            <a:extLst>
              <a:ext uri="{FF2B5EF4-FFF2-40B4-BE49-F238E27FC236}">
                <a16:creationId xmlns:a16="http://schemas.microsoft.com/office/drawing/2014/main" id="{DD3C926D-4C1B-DD6D-8F95-60970CBCDE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8722" y="1713381"/>
            <a:ext cx="909326" cy="410590"/>
          </a:xfrm>
          <a:prstGeom prst="rect">
            <a:avLst/>
          </a:prstGeom>
        </p:spPr>
      </p:pic>
      <p:pic>
        <p:nvPicPr>
          <p:cNvPr id="11" name="Picture 35">
            <a:extLst>
              <a:ext uri="{FF2B5EF4-FFF2-40B4-BE49-F238E27FC236}">
                <a16:creationId xmlns:a16="http://schemas.microsoft.com/office/drawing/2014/main" id="{F6E0F6E3-A409-C624-83D4-D34AD93DE2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58722" y="2111091"/>
            <a:ext cx="909326" cy="410590"/>
          </a:xfrm>
          <a:prstGeom prst="rect">
            <a:avLst/>
          </a:prstGeom>
        </p:spPr>
      </p:pic>
      <p:pic>
        <p:nvPicPr>
          <p:cNvPr id="12" name="Picture 36">
            <a:extLst>
              <a:ext uri="{FF2B5EF4-FFF2-40B4-BE49-F238E27FC236}">
                <a16:creationId xmlns:a16="http://schemas.microsoft.com/office/drawing/2014/main" id="{09475391-2CE6-55AB-228A-7A88E5AEA4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58722" y="2513565"/>
            <a:ext cx="909326" cy="410590"/>
          </a:xfrm>
          <a:prstGeom prst="rect">
            <a:avLst/>
          </a:prstGeom>
        </p:spPr>
      </p:pic>
      <p:pic>
        <p:nvPicPr>
          <p:cNvPr id="13" name="Picture 37">
            <a:extLst>
              <a:ext uri="{FF2B5EF4-FFF2-40B4-BE49-F238E27FC236}">
                <a16:creationId xmlns:a16="http://schemas.microsoft.com/office/drawing/2014/main" id="{7E688D73-3943-F682-7859-A5A37B854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343" y="2021350"/>
            <a:ext cx="174392" cy="236399"/>
          </a:xfrm>
          <a:prstGeom prst="rect">
            <a:avLst/>
          </a:prstGeom>
        </p:spPr>
      </p:pic>
      <p:pic>
        <p:nvPicPr>
          <p:cNvPr id="14" name="Picture 38">
            <a:extLst>
              <a:ext uri="{FF2B5EF4-FFF2-40B4-BE49-F238E27FC236}">
                <a16:creationId xmlns:a16="http://schemas.microsoft.com/office/drawing/2014/main" id="{7E300D80-A7AE-6635-F339-0E39FE1A44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1010" y="2421871"/>
            <a:ext cx="174392" cy="236399"/>
          </a:xfrm>
          <a:prstGeom prst="rect">
            <a:avLst/>
          </a:prstGeom>
        </p:spPr>
      </p:pic>
      <p:pic>
        <p:nvPicPr>
          <p:cNvPr id="15" name="Picture 39">
            <a:extLst>
              <a:ext uri="{FF2B5EF4-FFF2-40B4-BE49-F238E27FC236}">
                <a16:creationId xmlns:a16="http://schemas.microsoft.com/office/drawing/2014/main" id="{10846374-B03F-3CF6-D0A0-05D1E0A586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7624" y="2423251"/>
            <a:ext cx="174390" cy="236399"/>
          </a:xfrm>
          <a:prstGeom prst="rect">
            <a:avLst/>
          </a:prstGeom>
        </p:spPr>
      </p:pic>
      <p:pic>
        <p:nvPicPr>
          <p:cNvPr id="16" name="Picture 40">
            <a:extLst>
              <a:ext uri="{FF2B5EF4-FFF2-40B4-BE49-F238E27FC236}">
                <a16:creationId xmlns:a16="http://schemas.microsoft.com/office/drawing/2014/main" id="{691A20B5-E634-392D-99C1-47282B098A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5136" y="2027860"/>
            <a:ext cx="174390" cy="236399"/>
          </a:xfrm>
          <a:prstGeom prst="rect">
            <a:avLst/>
          </a:prstGeom>
        </p:spPr>
      </p:pic>
      <p:pic>
        <p:nvPicPr>
          <p:cNvPr id="17" name="Picture 41">
            <a:extLst>
              <a:ext uri="{FF2B5EF4-FFF2-40B4-BE49-F238E27FC236}">
                <a16:creationId xmlns:a16="http://schemas.microsoft.com/office/drawing/2014/main" id="{32F885F2-4F0A-7A9D-254C-4CC238CA1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5136" y="1620433"/>
            <a:ext cx="174390" cy="236399"/>
          </a:xfrm>
          <a:prstGeom prst="rect">
            <a:avLst/>
          </a:prstGeom>
        </p:spPr>
      </p:pic>
      <p:cxnSp>
        <p:nvCxnSpPr>
          <p:cNvPr id="18" name="Straight Arrow Connector 43">
            <a:extLst>
              <a:ext uri="{FF2B5EF4-FFF2-40B4-BE49-F238E27FC236}">
                <a16:creationId xmlns:a16="http://schemas.microsoft.com/office/drawing/2014/main" id="{6FAF3276-EAF0-A245-9133-F35109ABB994}"/>
              </a:ext>
            </a:extLst>
          </p:cNvPr>
          <p:cNvCxnSpPr>
            <a:cxnSpLocks/>
          </p:cNvCxnSpPr>
          <p:nvPr/>
        </p:nvCxnSpPr>
        <p:spPr>
          <a:xfrm>
            <a:off x="3715940" y="1707799"/>
            <a:ext cx="135015" cy="8739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44">
            <a:extLst>
              <a:ext uri="{FF2B5EF4-FFF2-40B4-BE49-F238E27FC236}">
                <a16:creationId xmlns:a16="http://schemas.microsoft.com/office/drawing/2014/main" id="{5E0149D4-03C6-4E83-054D-B6958D11372E}"/>
              </a:ext>
            </a:extLst>
          </p:cNvPr>
          <p:cNvCxnSpPr>
            <a:cxnSpLocks/>
          </p:cNvCxnSpPr>
          <p:nvPr/>
        </p:nvCxnSpPr>
        <p:spPr>
          <a:xfrm>
            <a:off x="4073753" y="2065832"/>
            <a:ext cx="135015" cy="8739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45">
            <a:extLst>
              <a:ext uri="{FF2B5EF4-FFF2-40B4-BE49-F238E27FC236}">
                <a16:creationId xmlns:a16="http://schemas.microsoft.com/office/drawing/2014/main" id="{98B79336-2540-3C77-2213-F2BE4783F59E}"/>
              </a:ext>
            </a:extLst>
          </p:cNvPr>
          <p:cNvCxnSpPr>
            <a:cxnSpLocks/>
          </p:cNvCxnSpPr>
          <p:nvPr/>
        </p:nvCxnSpPr>
        <p:spPr>
          <a:xfrm>
            <a:off x="4451254" y="2434282"/>
            <a:ext cx="135015" cy="87398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49">
            <a:extLst>
              <a:ext uri="{FF2B5EF4-FFF2-40B4-BE49-F238E27FC236}">
                <a16:creationId xmlns:a16="http://schemas.microsoft.com/office/drawing/2014/main" id="{BF64FA39-E42E-9DE0-FB6A-985A44576C30}"/>
              </a:ext>
            </a:extLst>
          </p:cNvPr>
          <p:cNvCxnSpPr>
            <a:cxnSpLocks/>
          </p:cNvCxnSpPr>
          <p:nvPr/>
        </p:nvCxnSpPr>
        <p:spPr>
          <a:xfrm flipV="1">
            <a:off x="5553835" y="2050092"/>
            <a:ext cx="119916" cy="8945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50">
            <a:extLst>
              <a:ext uri="{FF2B5EF4-FFF2-40B4-BE49-F238E27FC236}">
                <a16:creationId xmlns:a16="http://schemas.microsoft.com/office/drawing/2014/main" id="{9A6BAF3A-8C3C-EBB2-C8EB-2747AA55A362}"/>
              </a:ext>
            </a:extLst>
          </p:cNvPr>
          <p:cNvCxnSpPr>
            <a:cxnSpLocks/>
          </p:cNvCxnSpPr>
          <p:nvPr/>
        </p:nvCxnSpPr>
        <p:spPr>
          <a:xfrm flipV="1">
            <a:off x="5179646" y="2409828"/>
            <a:ext cx="119916" cy="8945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51">
            <a:extLst>
              <a:ext uri="{FF2B5EF4-FFF2-40B4-BE49-F238E27FC236}">
                <a16:creationId xmlns:a16="http://schemas.microsoft.com/office/drawing/2014/main" id="{7BA6299B-DD11-A3F5-034C-CC80C49724DC}"/>
              </a:ext>
            </a:extLst>
          </p:cNvPr>
          <p:cNvCxnSpPr>
            <a:cxnSpLocks/>
          </p:cNvCxnSpPr>
          <p:nvPr/>
        </p:nvCxnSpPr>
        <p:spPr>
          <a:xfrm flipV="1">
            <a:off x="5907296" y="1679435"/>
            <a:ext cx="119916" cy="8945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56">
            <a:extLst>
              <a:ext uri="{FF2B5EF4-FFF2-40B4-BE49-F238E27FC236}">
                <a16:creationId xmlns:a16="http://schemas.microsoft.com/office/drawing/2014/main" id="{2F8D91DD-5AD2-35AD-F5B0-34155D66EBE1}"/>
              </a:ext>
            </a:extLst>
          </p:cNvPr>
          <p:cNvCxnSpPr>
            <a:cxnSpLocks/>
          </p:cNvCxnSpPr>
          <p:nvPr/>
        </p:nvCxnSpPr>
        <p:spPr>
          <a:xfrm>
            <a:off x="3426618" y="1241754"/>
            <a:ext cx="1159651" cy="107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58">
            <a:extLst>
              <a:ext uri="{FF2B5EF4-FFF2-40B4-BE49-F238E27FC236}">
                <a16:creationId xmlns:a16="http://schemas.microsoft.com/office/drawing/2014/main" id="{6067FB7F-74CD-F433-DD01-F901643FD0CA}"/>
              </a:ext>
            </a:extLst>
          </p:cNvPr>
          <p:cNvSpPr txBox="1"/>
          <p:nvPr/>
        </p:nvSpPr>
        <p:spPr>
          <a:xfrm>
            <a:off x="3603465" y="948343"/>
            <a:ext cx="1479412" cy="3231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1500"/>
              <a:t>Time</a:t>
            </a:r>
          </a:p>
        </p:txBody>
      </p:sp>
      <p:sp>
        <p:nvSpPr>
          <p:cNvPr id="26" name="Freeform 60">
            <a:extLst>
              <a:ext uri="{FF2B5EF4-FFF2-40B4-BE49-F238E27FC236}">
                <a16:creationId xmlns:a16="http://schemas.microsoft.com/office/drawing/2014/main" id="{A3A08896-D63D-10B6-1C60-16A094707DF0}"/>
              </a:ext>
            </a:extLst>
          </p:cNvPr>
          <p:cNvSpPr/>
          <p:nvPr/>
        </p:nvSpPr>
        <p:spPr>
          <a:xfrm>
            <a:off x="3774278" y="1365250"/>
            <a:ext cx="2171700" cy="1092200"/>
          </a:xfrm>
          <a:custGeom>
            <a:avLst/>
            <a:gdLst>
              <a:gd name="connsiteX0" fmla="*/ 0 w 2895600"/>
              <a:gd name="connsiteY0" fmla="*/ 0 h 1456267"/>
              <a:gd name="connsiteX1" fmla="*/ 0 w 2895600"/>
              <a:gd name="connsiteY1" fmla="*/ 499534 h 1456267"/>
              <a:gd name="connsiteX2" fmla="*/ 482600 w 2895600"/>
              <a:gd name="connsiteY2" fmla="*/ 499534 h 1456267"/>
              <a:gd name="connsiteX3" fmla="*/ 482600 w 2895600"/>
              <a:gd name="connsiteY3" fmla="*/ 973667 h 1456267"/>
              <a:gd name="connsiteX4" fmla="*/ 965200 w 2895600"/>
              <a:gd name="connsiteY4" fmla="*/ 973667 h 1456267"/>
              <a:gd name="connsiteX5" fmla="*/ 965200 w 2895600"/>
              <a:gd name="connsiteY5" fmla="*/ 1456267 h 1456267"/>
              <a:gd name="connsiteX6" fmla="*/ 1938867 w 2895600"/>
              <a:gd name="connsiteY6" fmla="*/ 1456267 h 1456267"/>
              <a:gd name="connsiteX7" fmla="*/ 1938867 w 2895600"/>
              <a:gd name="connsiteY7" fmla="*/ 956734 h 1456267"/>
              <a:gd name="connsiteX8" fmla="*/ 2413000 w 2895600"/>
              <a:gd name="connsiteY8" fmla="*/ 956734 h 1456267"/>
              <a:gd name="connsiteX9" fmla="*/ 2413000 w 2895600"/>
              <a:gd name="connsiteY9" fmla="*/ 482600 h 1456267"/>
              <a:gd name="connsiteX10" fmla="*/ 2895600 w 2895600"/>
              <a:gd name="connsiteY10" fmla="*/ 491067 h 1456267"/>
              <a:gd name="connsiteX11" fmla="*/ 2895600 w 2895600"/>
              <a:gd name="connsiteY11" fmla="*/ 0 h 1456267"/>
              <a:gd name="connsiteX12" fmla="*/ 0 w 2895600"/>
              <a:gd name="connsiteY12" fmla="*/ 0 h 1456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895600" h="1456267">
                <a:moveTo>
                  <a:pt x="0" y="0"/>
                </a:moveTo>
                <a:lnTo>
                  <a:pt x="0" y="499534"/>
                </a:lnTo>
                <a:lnTo>
                  <a:pt x="482600" y="499534"/>
                </a:lnTo>
                <a:lnTo>
                  <a:pt x="482600" y="973667"/>
                </a:lnTo>
                <a:lnTo>
                  <a:pt x="965200" y="973667"/>
                </a:lnTo>
                <a:lnTo>
                  <a:pt x="965200" y="1456267"/>
                </a:lnTo>
                <a:lnTo>
                  <a:pt x="1938867" y="1456267"/>
                </a:lnTo>
                <a:lnTo>
                  <a:pt x="1938867" y="956734"/>
                </a:lnTo>
                <a:lnTo>
                  <a:pt x="2413000" y="956734"/>
                </a:lnTo>
                <a:lnTo>
                  <a:pt x="2413000" y="482600"/>
                </a:lnTo>
                <a:lnTo>
                  <a:pt x="2895600" y="491067"/>
                </a:lnTo>
                <a:lnTo>
                  <a:pt x="289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7" name="Straight Arrow Connector 62">
            <a:extLst>
              <a:ext uri="{FF2B5EF4-FFF2-40B4-BE49-F238E27FC236}">
                <a16:creationId xmlns:a16="http://schemas.microsoft.com/office/drawing/2014/main" id="{891D8018-1CB9-C6AF-486A-D1FF9CA4C06A}"/>
              </a:ext>
            </a:extLst>
          </p:cNvPr>
          <p:cNvCxnSpPr/>
          <p:nvPr/>
        </p:nvCxnSpPr>
        <p:spPr>
          <a:xfrm flipV="1">
            <a:off x="5299562" y="948343"/>
            <a:ext cx="1449099" cy="356135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8" name="TextBox 63">
            <a:extLst>
              <a:ext uri="{FF2B5EF4-FFF2-40B4-BE49-F238E27FC236}">
                <a16:creationId xmlns:a16="http://schemas.microsoft.com/office/drawing/2014/main" id="{20B25D26-F1AC-6B7C-B497-196164AF8616}"/>
              </a:ext>
            </a:extLst>
          </p:cNvPr>
          <p:cNvSpPr txBox="1"/>
          <p:nvPr/>
        </p:nvSpPr>
        <p:spPr>
          <a:xfrm>
            <a:off x="6746644" y="664894"/>
            <a:ext cx="2577884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Bubble where processes are idle</a:t>
            </a:r>
          </a:p>
        </p:txBody>
      </p:sp>
      <p:grpSp>
        <p:nvGrpSpPr>
          <p:cNvPr id="30" name="Group 66">
            <a:extLst>
              <a:ext uri="{FF2B5EF4-FFF2-40B4-BE49-F238E27FC236}">
                <a16:creationId xmlns:a16="http://schemas.microsoft.com/office/drawing/2014/main" id="{226779BC-960F-D2C9-DFC6-F2567CAFA5B6}"/>
              </a:ext>
            </a:extLst>
          </p:cNvPr>
          <p:cNvGrpSpPr/>
          <p:nvPr/>
        </p:nvGrpSpPr>
        <p:grpSpPr>
          <a:xfrm>
            <a:off x="5580954" y="3525881"/>
            <a:ext cx="3482577" cy="1619703"/>
            <a:chOff x="7428689" y="4501449"/>
            <a:chExt cx="4643435" cy="2159604"/>
          </a:xfrm>
        </p:grpSpPr>
        <p:pic>
          <p:nvPicPr>
            <p:cNvPr id="31" name="Picture 6">
              <a:extLst>
                <a:ext uri="{FF2B5EF4-FFF2-40B4-BE49-F238E27FC236}">
                  <a16:creationId xmlns:a16="http://schemas.microsoft.com/office/drawing/2014/main" id="{4341D2F3-2010-C1A2-2E7F-8FFA7F914D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56090"/>
            <a:stretch/>
          </p:blipFill>
          <p:spPr>
            <a:xfrm>
              <a:off x="7428689" y="4501449"/>
              <a:ext cx="4643435" cy="1182200"/>
            </a:xfrm>
            <a:prstGeom prst="rect">
              <a:avLst/>
            </a:prstGeom>
          </p:spPr>
        </p:pic>
        <p:pic>
          <p:nvPicPr>
            <p:cNvPr id="32" name="Picture 65">
              <a:extLst>
                <a:ext uri="{FF2B5EF4-FFF2-40B4-BE49-F238E27FC236}">
                  <a16:creationId xmlns:a16="http://schemas.microsoft.com/office/drawing/2014/main" id="{990E9959-DEB2-7941-1CF6-71C2267E80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t="54405" r="17488"/>
            <a:stretch/>
          </p:blipFill>
          <p:spPr>
            <a:xfrm>
              <a:off x="7455209" y="5981449"/>
              <a:ext cx="4590394" cy="679604"/>
            </a:xfrm>
            <a:prstGeom prst="rect">
              <a:avLst/>
            </a:prstGeom>
          </p:spPr>
        </p:pic>
      </p:grp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0408697E-82F9-70C1-DF37-C29B61B9B080}"/>
              </a:ext>
            </a:extLst>
          </p:cNvPr>
          <p:cNvSpPr txBox="1">
            <a:spLocks/>
          </p:cNvSpPr>
          <p:nvPr/>
        </p:nvSpPr>
        <p:spPr>
          <a:xfrm>
            <a:off x="1848527" y="4983271"/>
            <a:ext cx="4176464" cy="519868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How to reduce bubble? </a:t>
            </a:r>
            <a:endParaRPr kumimoji="1" lang="en-US" altLang="zh-CN" b="0"/>
          </a:p>
        </p:txBody>
      </p:sp>
      <p:sp>
        <p:nvSpPr>
          <p:cNvPr id="29" name="内容占位符 2">
            <a:extLst>
              <a:ext uri="{FF2B5EF4-FFF2-40B4-BE49-F238E27FC236}">
                <a16:creationId xmlns:a16="http://schemas.microsoft.com/office/drawing/2014/main" id="{9A8985D5-567D-60FD-6533-001A0D931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3328847"/>
            <a:ext cx="8229600" cy="1440160"/>
          </a:xfrm>
        </p:spPr>
        <p:txBody>
          <a:bodyPr/>
          <a:lstStyle/>
          <a:p>
            <a:r>
              <a:rPr kumimoji="1" lang="en-US" altLang="zh-CN"/>
              <a:t>Problem: no parallelism there! </a:t>
            </a:r>
          </a:p>
          <a:p>
            <a:pPr lvl="1"/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511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8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1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B10B97-DD6B-A64A-89BF-7573C3352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GPU Microarchitecture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A64EEF-9A27-D246-9F75-3D78EC982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Block Scheduler</a:t>
            </a:r>
          </a:p>
          <a:p>
            <a:pPr lvl="1"/>
            <a:r>
              <a:rPr lang="en-US" altLang="zh-CN" sz="1400">
                <a:solidFill>
                  <a:schemeClr val="tx1"/>
                </a:solidFill>
              </a:rPr>
              <a:t>Schedule blocks into SMs</a:t>
            </a:r>
          </a:p>
          <a:p>
            <a:pPr lvl="1"/>
            <a:r>
              <a:rPr lang="en-US" altLang="zh-CN" sz="1400">
                <a:solidFill>
                  <a:schemeClr val="tx1"/>
                </a:solidFill>
              </a:rPr>
              <a:t>Block: a group of GPU threads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Streaming Multiprocessors</a:t>
            </a:r>
            <a:r>
              <a:rPr lang="zh-CN" altLang="en-US">
                <a:solidFill>
                  <a:schemeClr val="tx1"/>
                </a:solidFill>
              </a:rPr>
              <a:t>（</a:t>
            </a:r>
            <a:r>
              <a:rPr lang="en-US" altLang="zh-CN">
                <a:solidFill>
                  <a:schemeClr val="tx1"/>
                </a:solidFill>
              </a:rPr>
              <a:t>SM</a:t>
            </a:r>
            <a:r>
              <a:rPr lang="zh-CN" altLang="en-US">
                <a:solidFill>
                  <a:schemeClr val="tx1"/>
                </a:solidFill>
              </a:rPr>
              <a:t>）</a:t>
            </a:r>
            <a:endParaRPr lang="en-US" altLang="zh-CN">
              <a:solidFill>
                <a:schemeClr val="tx1"/>
              </a:solidFill>
            </a:endParaRPr>
          </a:p>
          <a:p>
            <a:pPr lvl="1"/>
            <a:r>
              <a:rPr lang="en-US" altLang="zh-CN" sz="1400">
                <a:solidFill>
                  <a:schemeClr val="tx1"/>
                </a:solidFill>
              </a:rPr>
              <a:t>A group of many ALU Cores</a:t>
            </a:r>
          </a:p>
          <a:p>
            <a:pPr lvl="1"/>
            <a:r>
              <a:rPr lang="en-US" altLang="zh-CN" sz="1400">
                <a:solidFill>
                  <a:schemeClr val="tx1"/>
                </a:solidFill>
              </a:rPr>
              <a:t>Each SM has a L1 Cache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76AA05-E3DF-A248-9451-7BEACF3FD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741277-3FEB-1949-90CD-B9B5D7EF17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184"/>
          <a:stretch/>
        </p:blipFill>
        <p:spPr>
          <a:xfrm>
            <a:off x="4788024" y="1183689"/>
            <a:ext cx="4104456" cy="37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41658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0CDDBC-666C-097B-7F7C-97B20AAE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Technique: micro-batching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0547E2-7FDE-888A-4E3E-CBD4FAB0D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Reducing the bubble size by breaking the batch size into smaller pieces to reduce the idle time of the processes</a:t>
            </a:r>
          </a:p>
          <a:p>
            <a:pPr lvl="1"/>
            <a:r>
              <a:rPr lang="en-US" altLang="zh-CN"/>
              <a:t>Reduces bubble size in an easy way to implement</a:t>
            </a:r>
          </a:p>
          <a:p>
            <a:pPr lvl="1"/>
            <a:r>
              <a:rPr lang="en-US" altLang="zh-CN"/>
              <a:t>The batch size = partition size</a:t>
            </a:r>
          </a:p>
          <a:p>
            <a:r>
              <a:rPr lang="en-US" altLang="zh-CN"/>
              <a:t>Question: to what extent can micro-batching improves performance?</a:t>
            </a:r>
          </a:p>
          <a:p>
            <a:pPr lvl="1"/>
            <a:r>
              <a:rPr lang="en-US" altLang="zh-CN"/>
              <a:t>Depends on the bubble size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1DB1C1-A443-C0D6-A7D5-15303FFA1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110</a:t>
            </a:fld>
            <a:endParaRPr lang="zh-CN" altLang="en-US"/>
          </a:p>
        </p:txBody>
      </p:sp>
      <p:pic>
        <p:nvPicPr>
          <p:cNvPr id="5" name="Picture 97">
            <a:extLst>
              <a:ext uri="{FF2B5EF4-FFF2-40B4-BE49-F238E27FC236}">
                <a16:creationId xmlns:a16="http://schemas.microsoft.com/office/drawing/2014/main" id="{090DFAED-F9F8-810C-C564-7A49EC90AA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50" t="22338" r="21210" b="57471"/>
          <a:stretch/>
        </p:blipFill>
        <p:spPr>
          <a:xfrm>
            <a:off x="1259632" y="3844871"/>
            <a:ext cx="8568952" cy="145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3960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27AE0-C81F-DE1A-25D4-851F0CE9D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Pipeline parallelism &amp; the number of micro-batch 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4268F9-64DC-9D30-3855-BC494D987F9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840" y="1129308"/>
                <a:ext cx="8229600" cy="4356826"/>
              </a:xfrm>
            </p:spPr>
            <p:txBody>
              <a:bodyPr/>
              <a:lstStyle/>
              <a:p>
                <a:r>
                  <a:rPr kumimoji="1" lang="en-US" altLang="zh-CN"/>
                  <a:t>Question: what is the bubble size ? </a:t>
                </a:r>
              </a:p>
              <a:p>
                <a:pPr lvl="1"/>
                <a:r>
                  <a:rPr kumimoji="1" lang="en-US" altLang="zh-CN"/>
                  <a:t>p – 1 (p == #devices)</a:t>
                </a:r>
              </a:p>
              <a:p>
                <a:r>
                  <a:rPr kumimoji="1" lang="en-US" altLang="zh-CN"/>
                  <a:t>Question: what is the overhead?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kumimoji="1" lang="en-US" altLang="zh-CN" b="0" i="1" baseline="-2500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kumimoji="1" lang="en-US" altLang="zh-CN" b="0" baseline="-25000"/>
                  <a:t> </a:t>
                </a:r>
                <a:r>
                  <a:rPr kumimoji="1" lang="en-US" altLang="zh-CN" b="0"/>
                  <a:t>: time of a forward of a micro-batch (m) 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sty m:val="p"/>
                      </m:rPr>
                      <a:rPr kumimoji="1" lang="en-US" altLang="zh-CN" b="0" i="0" baseline="-25000" smtClean="0">
                        <a:latin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kumimoji="1" lang="en-US" altLang="zh-CN" b="0" baseline="-25000"/>
                  <a:t> </a:t>
                </a:r>
                <a:r>
                  <a:rPr kumimoji="1" lang="en-US" altLang="zh-CN" b="0"/>
                  <a:t>: time of a </a:t>
                </a:r>
                <a:r>
                  <a:rPr kumimoji="1" lang="en-US" altLang="zh-CN"/>
                  <a:t>backward of a micro-batch (m) </a:t>
                </a:r>
                <a:endParaRPr kumimoji="1" lang="en-US" altLang="zh-CN" b="0"/>
              </a:p>
              <a:p>
                <a:pPr lvl="1"/>
                <a:r>
                  <a:rPr kumimoji="1" lang="en-US" altLang="zh-CN" b="0"/>
                  <a:t>Ideal process time: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 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𝑡𝑓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𝑡𝑏</m:t>
                        </m:r>
                      </m:e>
                    </m:d>
                  </m:oMath>
                </a14:m>
                <a:r>
                  <a:rPr kumimoji="1" lang="en-US" altLang="zh-CN" b="0"/>
                  <a:t> </a:t>
                </a:r>
              </a:p>
              <a:p>
                <a:pPr lvl="1"/>
                <a:r>
                  <a:rPr kumimoji="1" lang="en-US" altLang="zh-CN"/>
                  <a:t>Wasted time of bubble: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𝑡𝑓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𝑡𝑏</m:t>
                        </m:r>
                      </m:e>
                    </m:d>
                  </m:oMath>
                </a14:m>
                <a:endParaRPr kumimoji="1" lang="en-US" altLang="zh-CN"/>
              </a:p>
              <a:p>
                <a:pPr lvl="1"/>
                <a:r>
                  <a:rPr kumimoji="1" lang="en-US" altLang="zh-CN"/>
                  <a:t>Bubble time fraction: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endParaRPr kumimoji="1" lang="en-US" altLang="zh-CN"/>
              </a:p>
              <a:p>
                <a:endParaRPr kumimoji="1" lang="en-US" altLang="zh-CN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34268F9-64DC-9D30-3855-BC494D987F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840" y="1129308"/>
                <a:ext cx="8229600" cy="4356826"/>
              </a:xfrm>
              <a:blipFill>
                <a:blip r:embed="rId3"/>
                <a:stretch>
                  <a:fillRect l="-772" t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BEA19C-53ED-307C-594F-16F240692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5741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DA40E-D357-0DAA-38FA-E841ABEC0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Pipeline parallelism &amp; the number of micro-batch </a:t>
            </a:r>
            <a:endParaRPr kumimoji="1"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CED77B-79E9-0ADF-6AC3-2D348FDD115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kumimoji="1" lang="en-US" altLang="zh-CN"/>
                  <a:t>Question: what is the overhead of pipeline parallelism? </a:t>
                </a:r>
              </a:p>
              <a:p>
                <a:pPr lvl="1"/>
                <a:r>
                  <a:rPr kumimoji="1" lang="en-US" altLang="zh-CN"/>
                  <a:t>Bubble time fraction: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kumimoji="1" lang="en-US" altLang="zh-CN"/>
                  <a:t> </a:t>
                </a:r>
              </a:p>
              <a:p>
                <a:r>
                  <a:rPr kumimoji="1" lang="en-US" altLang="zh-CN"/>
                  <a:t>Optimization directions </a:t>
                </a:r>
              </a:p>
              <a:p>
                <a:pPr lvl="1"/>
                <a:r>
                  <a:rPr kumimoji="1" lang="en-US" altLang="zh-CN"/>
                  <a:t>1. increase m (e.g., increase the batch size)</a:t>
                </a:r>
              </a:p>
              <a:p>
                <a:pPr lvl="1"/>
                <a:r>
                  <a:rPr kumimoji="1" lang="en-US" altLang="zh-CN"/>
                  <a:t>2. reduce p (reduce the #partitions) </a:t>
                </a:r>
                <a:endParaRPr kumimoji="1" lang="zh-CN" altLang="en-US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8CED77B-79E9-0ADF-6AC3-2D348FDD11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2" t="-3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8CD227-45A0-F5ED-BC0A-6C4F5FF9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97119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4761-8B23-8A4F-AAE6-1914E974A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Problems with Large Batch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5533C3-4DCD-4144-ADBC-B95B0BB8EA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82" y="1869384"/>
            <a:ext cx="3178478" cy="2543709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9AA6EA3-F37A-3D44-925B-C4CBEB092BF5}"/>
              </a:ext>
            </a:extLst>
          </p:cNvPr>
          <p:cNvSpPr txBox="1">
            <a:spLocks/>
          </p:cNvSpPr>
          <p:nvPr/>
        </p:nvSpPr>
        <p:spPr>
          <a:xfrm>
            <a:off x="219349" y="1084966"/>
            <a:ext cx="8001000" cy="894731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10000"/>
          </a:bodyPr>
          <a:lstStyle>
            <a:lvl1pPr marL="457200" indent="-442913" algn="l" defTabSz="914377" rtl="0" eaLnBrk="1" latinLnBrk="0" hangingPunct="1">
              <a:lnSpc>
                <a:spcPct val="90000"/>
              </a:lnSpc>
              <a:spcBef>
                <a:spcPts val="2200"/>
              </a:spcBef>
              <a:buClr>
                <a:schemeClr val="tx1"/>
              </a:buClr>
              <a:buSzPct val="100000"/>
              <a:buFont typeface="Wingdings" charset="2"/>
              <a:buChar char="Ø"/>
              <a:defRPr sz="2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1pPr>
            <a:lvl2pPr marL="914400" indent="-45720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4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2pPr>
            <a:lvl3pPr marL="1373188" indent="-3111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20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3pPr>
            <a:lvl4pPr marL="1830388" indent="-236538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4pPr>
            <a:lvl5pPr marL="2287588" indent="-234950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charset="2"/>
              <a:buChar char="Ø"/>
              <a:defRPr sz="1800" b="0" i="0" kern="1200">
                <a:solidFill>
                  <a:schemeClr val="tx1"/>
                </a:solidFill>
                <a:uFillTx/>
                <a:latin typeface="+mn-lt"/>
                <a:ea typeface="Helvetica Neue Light" charset="0"/>
                <a:cs typeface="Helvetica Neue Light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defRPr>
            </a:lvl9pPr>
          </a:lstStyle>
          <a:p>
            <a:pPr marL="14287" indent="0">
              <a:buClrTx/>
              <a:buNone/>
            </a:pPr>
            <a:r>
              <a:rPr lang="en-US" sz="2100"/>
              <a:t>Larger Batch leads to </a:t>
            </a:r>
            <a:r>
              <a:rPr lang="en-US" sz="2100">
                <a:solidFill>
                  <a:srgbClr val="FF0000"/>
                </a:solidFill>
              </a:rPr>
              <a:t>sub-optimal generalization</a:t>
            </a:r>
          </a:p>
          <a:p>
            <a:pPr marL="14287" indent="0">
              <a:buClrTx/>
              <a:buNone/>
            </a:pPr>
            <a:r>
              <a:rPr lang="en-US" sz="2100" kern="0">
                <a:solidFill>
                  <a:srgbClr val="000000"/>
                </a:solidFill>
                <a:latin typeface="Arial"/>
                <a:cs typeface="Arial"/>
              </a:rPr>
              <a:t>A common belief is that large batch training gets attracted to </a:t>
            </a:r>
            <a:r>
              <a:rPr lang="en-US" sz="2100" kern="0">
                <a:solidFill>
                  <a:srgbClr val="FF0000"/>
                </a:solidFill>
                <a:latin typeface="Arial"/>
                <a:cs typeface="Arial"/>
              </a:rPr>
              <a:t>“sharp </a:t>
            </a:r>
            <a:r>
              <a:rPr lang="en-US" sz="2100" kern="0" err="1">
                <a:solidFill>
                  <a:srgbClr val="FF0000"/>
                </a:solidFill>
                <a:latin typeface="Arial"/>
                <a:cs typeface="Arial"/>
              </a:rPr>
              <a:t>minimas</a:t>
            </a:r>
            <a:r>
              <a:rPr lang="en-US" sz="2100" kern="0">
                <a:solidFill>
                  <a:srgbClr val="FF0000"/>
                </a:solidFill>
                <a:latin typeface="Arial"/>
                <a:cs typeface="Arial"/>
              </a:rPr>
              <a:t>”</a:t>
            </a:r>
          </a:p>
          <a:p>
            <a:pPr lvl="1">
              <a:buClrTx/>
            </a:pPr>
            <a:endParaRPr lang="en-US" sz="180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1A2DE-358A-3046-9AB3-43F7AF008D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6"/>
          <a:stretch/>
        </p:blipFill>
        <p:spPr>
          <a:xfrm>
            <a:off x="3596306" y="2155462"/>
            <a:ext cx="3427871" cy="19715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478465-B923-4944-817D-C9A635690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01" y="3143850"/>
            <a:ext cx="1890985" cy="14192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2EBFF6-43C8-8448-9D9D-726A7A039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001" y="1825741"/>
            <a:ext cx="1890985" cy="141926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FB3BC47-4841-E046-BEE2-68635D82F830}"/>
              </a:ext>
            </a:extLst>
          </p:cNvPr>
          <p:cNvSpPr/>
          <p:nvPr/>
        </p:nvSpPr>
        <p:spPr>
          <a:xfrm>
            <a:off x="0" y="5157889"/>
            <a:ext cx="9102836" cy="553998"/>
          </a:xfrm>
          <a:prstGeom prst="rect">
            <a:avLst/>
          </a:prstGeom>
          <a:ln w="952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 hangingPunct="0">
              <a:buClrTx/>
              <a:defRPr/>
            </a:pPr>
            <a:r>
              <a:rPr lang="en-US" sz="1000" err="1"/>
              <a:t>Keskar</a:t>
            </a:r>
            <a:r>
              <a:rPr lang="en-US" sz="1000"/>
              <a:t> et al., On Large-Batch Training for Deep Learning: Generalization Gap and Sharp Minima, ICLR’16.</a:t>
            </a:r>
          </a:p>
          <a:p>
            <a:pPr defTabSz="685800" hangingPunct="0">
              <a:defRPr/>
            </a:pPr>
            <a:r>
              <a:rPr lang="en-US" sz="1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Z. Yao, A. </a:t>
            </a:r>
            <a:r>
              <a:rPr lang="en-US" sz="100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Gholami</a:t>
            </a:r>
            <a:r>
              <a:rPr lang="en-US" sz="1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Q. Lei, K. </a:t>
            </a:r>
            <a:r>
              <a:rPr lang="en-US" sz="1000" err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Keutzer</a:t>
            </a:r>
            <a:r>
              <a:rPr lang="en-US" sz="1000">
                <a:solidFill>
                  <a:srgbClr val="000000"/>
                </a:solidFill>
                <a:latin typeface="Arial"/>
                <a:cs typeface="Arial"/>
                <a:sym typeface="Arial"/>
              </a:rPr>
              <a:t>, M. Mahoney. Hessian-based Analysis of Large Batch Training and Robustness to Adversaries, </a:t>
            </a:r>
            <a:r>
              <a:rPr lang="en-US" sz="1000"/>
              <a:t>NeurIPS’18.</a:t>
            </a:r>
          </a:p>
          <a:p>
            <a:pPr hangingPunct="0">
              <a:buClrTx/>
              <a:defRPr/>
            </a:pPr>
            <a:r>
              <a:rPr lang="en-US" sz="1000"/>
              <a:t>Ginsburg, Boris, Igor </a:t>
            </a:r>
            <a:r>
              <a:rPr lang="en-US" sz="1000" err="1"/>
              <a:t>Gitman</a:t>
            </a:r>
            <a:r>
              <a:rPr lang="en-US" sz="1000"/>
              <a:t>, and Yang You. "Large Batch Training of Convolutional Networks with LARS." arXiv:1708.03888, 2018.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06E179-40CD-BF6D-114D-379536BD4160}"/>
              </a:ext>
            </a:extLst>
          </p:cNvPr>
          <p:cNvSpPr txBox="1">
            <a:spLocks/>
          </p:cNvSpPr>
          <p:nvPr/>
        </p:nvSpPr>
        <p:spPr>
          <a:xfrm>
            <a:off x="219349" y="4588858"/>
            <a:ext cx="8540741" cy="429125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Key takeaway: </a:t>
            </a:r>
            <a:r>
              <a:rPr kumimoji="1" lang="en-US" altLang="zh-CN" sz="2400" b="0"/>
              <a:t>improving system should consider application properties </a:t>
            </a:r>
            <a:endParaRPr kumimoji="1" lang="en-US" altLang="zh-CN" b="0"/>
          </a:p>
        </p:txBody>
      </p:sp>
    </p:spTree>
    <p:extLst>
      <p:ext uri="{BB962C8B-B14F-4D97-AF65-F5344CB8AC3E}">
        <p14:creationId xmlns:p14="http://schemas.microsoft.com/office/powerpoint/2010/main" val="49841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067E7A-15C7-9217-FCF9-083508495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Problems with large batch size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74ADC2-2E52-ADF5-B4CF-EBF9ED77D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Increased memory at each device</a:t>
            </a:r>
          </a:p>
          <a:p>
            <a:pPr lvl="1"/>
            <a:r>
              <a:rPr kumimoji="1" lang="en-US" altLang="zh-CN"/>
              <a:t>Memory used for storing the activation memory </a:t>
            </a:r>
          </a:p>
          <a:p>
            <a:r>
              <a:rPr kumimoji="1" lang="en-US" altLang="zh-CN"/>
              <a:t>Though some optimizations exist</a:t>
            </a:r>
          </a:p>
          <a:p>
            <a:pPr lvl="1"/>
            <a:r>
              <a:rPr kumimoji="1" lang="en-US" altLang="zh-CN"/>
              <a:t>E.g., Re-computation, which trades memory for better performance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CA908B-0C6C-59B3-DA10-EBD0A69F0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8175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784581-2343-7EA2-E097-F16461339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Can we reduce the number of pipeline stages (p)?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DAA29-9E72-2F2F-186F-77D50BE082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4917232" cy="4356826"/>
          </a:xfrm>
        </p:spPr>
        <p:txBody>
          <a:bodyPr>
            <a:normAutofit/>
          </a:bodyPr>
          <a:lstStyle/>
          <a:p>
            <a:r>
              <a:rPr kumimoji="1" lang="en-US" altLang="zh-CN"/>
              <a:t>Typically, also challenging because AI models are really really large </a:t>
            </a:r>
          </a:p>
          <a:p>
            <a:r>
              <a:rPr kumimoji="1" lang="en-US" altLang="zh-CN"/>
              <a:t>Example: GPT-4 </a:t>
            </a:r>
          </a:p>
          <a:p>
            <a:pPr lvl="1"/>
            <a:r>
              <a:rPr kumimoji="1" lang="en-US" altLang="zh-CN"/>
              <a:t>Setup: 1.8 trillion parameters </a:t>
            </a:r>
          </a:p>
          <a:p>
            <a:pPr lvl="1"/>
            <a:r>
              <a:rPr kumimoji="1" lang="en-US" altLang="zh-CN"/>
              <a:t>120 layers </a:t>
            </a:r>
          </a:p>
          <a:p>
            <a:pPr lvl="1"/>
            <a:r>
              <a:rPr kumimoji="1" lang="en-US" altLang="zh-CN"/>
              <a:t>Assuming 4B for each parameter, we have 60 GB per-layer </a:t>
            </a:r>
          </a:p>
          <a:p>
            <a:r>
              <a:rPr kumimoji="1" lang="en-US" altLang="zh-CN"/>
              <a:t>What are the memory capacity of GPU? </a:t>
            </a:r>
          </a:p>
          <a:p>
            <a:pPr lvl="1"/>
            <a:r>
              <a:rPr kumimoji="1" lang="en-US" altLang="zh-CN"/>
              <a:t>80GB for H100, 140GB for H200 </a:t>
            </a:r>
          </a:p>
          <a:p>
            <a:pPr lvl="1"/>
            <a:r>
              <a:rPr kumimoji="1" lang="en-US" altLang="zh-CN"/>
              <a:t>Note that we also need to store activations &amp; input data ( &amp; optimization state) 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5B93F5-61A1-1C2D-4181-D39847B54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393605-E3C8-A627-4907-E12B0F37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921396"/>
            <a:ext cx="3610744" cy="160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6148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4E0D7-8CC9-15D5-E871-4CCBC60E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Tensor parallelism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19DA1-D316-3DF0-B95F-AA7A519FD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4240284" cy="4032448"/>
          </a:xfrm>
        </p:spPr>
        <p:txBody>
          <a:bodyPr/>
          <a:lstStyle/>
          <a:p>
            <a:r>
              <a:rPr kumimoji="1" lang="en-US" altLang="zh-CN"/>
              <a:t>Partition the parameters of a layer</a:t>
            </a:r>
          </a:p>
          <a:p>
            <a:pPr lvl="1"/>
            <a:r>
              <a:rPr kumimoji="1" lang="en-US" altLang="zh-CN"/>
              <a:t>Each partition is deployed on a separate GPU </a:t>
            </a:r>
          </a:p>
          <a:p>
            <a:r>
              <a:rPr kumimoji="1" lang="en-US" altLang="zh-CN"/>
              <a:t>Pros </a:t>
            </a:r>
          </a:p>
          <a:p>
            <a:pPr lvl="1"/>
            <a:r>
              <a:rPr kumimoji="1" lang="en-US" altLang="zh-CN"/>
              <a:t>Support pipeline parallelism with a large layer </a:t>
            </a:r>
          </a:p>
          <a:p>
            <a:pPr lvl="1"/>
            <a:r>
              <a:rPr kumimoji="1" lang="en-US" altLang="zh-CN"/>
              <a:t>Fit the hardware architecture of modern servers (or we can say that modern servers are built for tensor parallelism </a:t>
            </a:r>
            <a:r>
              <a:rPr kumimoji="1" lang="en-US" altLang="zh-CN">
                <a:sym typeface="Wingdings" pitchFamily="2" charset="2"/>
              </a:rPr>
              <a:t> )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0FED7E-69AE-D31A-2390-4F74D407A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116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856591-53E5-ABB1-91F1-15AF2FB9321D}"/>
              </a:ext>
            </a:extLst>
          </p:cNvPr>
          <p:cNvGrpSpPr/>
          <p:nvPr/>
        </p:nvGrpSpPr>
        <p:grpSpPr>
          <a:xfrm>
            <a:off x="5909386" y="1876528"/>
            <a:ext cx="1368152" cy="616380"/>
            <a:chOff x="7884368" y="1584003"/>
            <a:chExt cx="1368152" cy="61638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0322D31A-F0BD-74BB-86CA-D2B961B344B0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00C181E-45F2-B5E0-97FE-71EE19D6553D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Layer #1</a:t>
              </a:r>
              <a:endParaRPr lang="zh-CN" altLang="en-US"/>
            </a:p>
          </p:txBody>
        </p:sp>
      </p:grp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D3E18C0-C09D-1A49-E3AE-3BCBB212AAD3}"/>
              </a:ext>
            </a:extLst>
          </p:cNvPr>
          <p:cNvCxnSpPr>
            <a:cxnSpLocks/>
          </p:cNvCxnSpPr>
          <p:nvPr/>
        </p:nvCxnSpPr>
        <p:spPr>
          <a:xfrm>
            <a:off x="6593462" y="2492908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F2D19BF1-4BE6-1130-8246-A7778D9F45C4}"/>
              </a:ext>
            </a:extLst>
          </p:cNvPr>
          <p:cNvCxnSpPr>
            <a:cxnSpLocks/>
          </p:cNvCxnSpPr>
          <p:nvPr/>
        </p:nvCxnSpPr>
        <p:spPr>
          <a:xfrm>
            <a:off x="5735342" y="1392107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84F6CB7F-7817-D16B-0BC3-90E4BA871AC8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6531181" y="1430760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126DCAA-8A62-21A4-3AA2-D45B4B0B445F}"/>
              </a:ext>
            </a:extLst>
          </p:cNvPr>
          <p:cNvGrpSpPr/>
          <p:nvPr/>
        </p:nvGrpSpPr>
        <p:grpSpPr>
          <a:xfrm>
            <a:off x="7021425" y="745867"/>
            <a:ext cx="581384" cy="616380"/>
            <a:chOff x="7884368" y="1584003"/>
            <a:chExt cx="581384" cy="61638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4651100-EFBE-1457-494B-B87066B872B6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0593C11-40B8-A6B1-7D0C-33C8123F1C6D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w1</a:t>
              </a:r>
              <a:endParaRPr lang="zh-CN" altLang="en-US"/>
            </a:p>
          </p:txBody>
        </p:sp>
      </p:grp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5A808883-E5E8-D235-E5D1-EEDF1AEECC09}"/>
              </a:ext>
            </a:extLst>
          </p:cNvPr>
          <p:cNvCxnSpPr>
            <a:cxnSpLocks/>
            <a:stCxn id="13" idx="2"/>
          </p:cNvCxnSpPr>
          <p:nvPr/>
        </p:nvCxnSpPr>
        <p:spPr>
          <a:xfrm flipH="1">
            <a:off x="6907320" y="1362247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F62378F0-4D2E-F1C2-1D4B-655685D0E40D}"/>
              </a:ext>
            </a:extLst>
          </p:cNvPr>
          <p:cNvGrpSpPr/>
          <p:nvPr/>
        </p:nvGrpSpPr>
        <p:grpSpPr>
          <a:xfrm>
            <a:off x="5544600" y="750096"/>
            <a:ext cx="576059" cy="616380"/>
            <a:chOff x="638921" y="2203432"/>
            <a:chExt cx="576059" cy="616380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8BF6EE0-FC7B-57A2-7695-B6B1178A7631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A20B694-B503-AD60-9D47-7D2137EA8C1C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 baseline="-2500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2EBE299-EBEB-DDF3-40B9-020378C4F7EA}"/>
              </a:ext>
            </a:extLst>
          </p:cNvPr>
          <p:cNvGrpSpPr/>
          <p:nvPr/>
        </p:nvGrpSpPr>
        <p:grpSpPr>
          <a:xfrm>
            <a:off x="6400719" y="752315"/>
            <a:ext cx="576059" cy="616380"/>
            <a:chOff x="638921" y="2203432"/>
            <a:chExt cx="576059" cy="61638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84586A5-B146-4C9B-543B-F02DCCE54A07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6EC7FE2-FF40-D564-C590-5ABDC6CA7FE5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 baseline="-25000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5223176E-2637-EA70-0FB9-3B1C82BF172D}"/>
              </a:ext>
            </a:extLst>
          </p:cNvPr>
          <p:cNvSpPr/>
          <p:nvPr/>
        </p:nvSpPr>
        <p:spPr>
          <a:xfrm>
            <a:off x="5907086" y="3009987"/>
            <a:ext cx="125963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5D4F221-A107-9D5C-EE8E-84DA10F17661}"/>
              </a:ext>
            </a:extLst>
          </p:cNvPr>
          <p:cNvSpPr txBox="1"/>
          <p:nvPr/>
        </p:nvSpPr>
        <p:spPr>
          <a:xfrm>
            <a:off x="6003948" y="3140306"/>
            <a:ext cx="12712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Layer #2</a:t>
            </a:r>
            <a:endParaRPr lang="zh-CN" altLang="en-US"/>
          </a:p>
        </p:txBody>
      </p: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5334834F-216F-EBFF-B82E-126127F77734}"/>
              </a:ext>
            </a:extLst>
          </p:cNvPr>
          <p:cNvCxnSpPr>
            <a:cxnSpLocks/>
          </p:cNvCxnSpPr>
          <p:nvPr/>
        </p:nvCxnSpPr>
        <p:spPr>
          <a:xfrm>
            <a:off x="6605083" y="3626367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620AAFD-B396-1245-6A83-AE29FF1717CE}"/>
              </a:ext>
            </a:extLst>
          </p:cNvPr>
          <p:cNvGrpSpPr/>
          <p:nvPr/>
        </p:nvGrpSpPr>
        <p:grpSpPr>
          <a:xfrm>
            <a:off x="7496277" y="2517100"/>
            <a:ext cx="581384" cy="616380"/>
            <a:chOff x="7884368" y="1584003"/>
            <a:chExt cx="581384" cy="61638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0606BF1-6489-3DC1-9C6A-E1835D9A83F9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7BF563F-A935-0387-5DBD-5C8BA774F4D2}"/>
                </a:ext>
              </a:extLst>
            </p:cNvPr>
            <p:cNvSpPr txBox="1"/>
            <p:nvPr/>
          </p:nvSpPr>
          <p:spPr>
            <a:xfrm>
              <a:off x="7949303" y="1704750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w2</a:t>
              </a:r>
              <a:endParaRPr lang="zh-CN" altLang="en-US"/>
            </a:p>
          </p:txBody>
        </p:sp>
      </p:grp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7F21EC92-EA34-3974-3F3D-4B6EDACAA52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7166718" y="2825290"/>
            <a:ext cx="329559" cy="32731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E1F5267E-A6BF-4D6A-7E6C-4215CFA47198}"/>
              </a:ext>
            </a:extLst>
          </p:cNvPr>
          <p:cNvCxnSpPr>
            <a:cxnSpLocks/>
          </p:cNvCxnSpPr>
          <p:nvPr/>
        </p:nvCxnSpPr>
        <p:spPr>
          <a:xfrm flipH="1">
            <a:off x="7312117" y="2847639"/>
            <a:ext cx="912890" cy="986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右箭头 29">
            <a:extLst>
              <a:ext uri="{FF2B5EF4-FFF2-40B4-BE49-F238E27FC236}">
                <a16:creationId xmlns:a16="http://schemas.microsoft.com/office/drawing/2014/main" id="{E378E7EE-C12D-AC07-3BE8-6CDEE8C0D6C7}"/>
              </a:ext>
            </a:extLst>
          </p:cNvPr>
          <p:cNvSpPr/>
          <p:nvPr/>
        </p:nvSpPr>
        <p:spPr>
          <a:xfrm rot="19326461">
            <a:off x="7729251" y="443820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06F537FE-E327-18AA-9549-DCABFF34A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8980" y="116910"/>
            <a:ext cx="616380" cy="61638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2" name="右箭头 31">
            <a:extLst>
              <a:ext uri="{FF2B5EF4-FFF2-40B4-BE49-F238E27FC236}">
                <a16:creationId xmlns:a16="http://schemas.microsoft.com/office/drawing/2014/main" id="{965511D6-33DE-B11F-E039-934CFDD8CE82}"/>
              </a:ext>
            </a:extLst>
          </p:cNvPr>
          <p:cNvSpPr/>
          <p:nvPr/>
        </p:nvSpPr>
        <p:spPr>
          <a:xfrm>
            <a:off x="7747997" y="1158464"/>
            <a:ext cx="385368" cy="491750"/>
          </a:xfrm>
          <a:prstGeom prst="rightArrow">
            <a:avLst/>
          </a:pr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CD6E2C4E-8EB7-814F-2C0F-17F3A4B04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5007" y="1189401"/>
            <a:ext cx="616380" cy="61638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34" name="直线连接符 33">
            <a:extLst>
              <a:ext uri="{FF2B5EF4-FFF2-40B4-BE49-F238E27FC236}">
                <a16:creationId xmlns:a16="http://schemas.microsoft.com/office/drawing/2014/main" id="{4E6C70A4-8123-0CCE-500C-195E8B0925DA}"/>
              </a:ext>
            </a:extLst>
          </p:cNvPr>
          <p:cNvCxnSpPr>
            <a:cxnSpLocks/>
          </p:cNvCxnSpPr>
          <p:nvPr/>
        </p:nvCxnSpPr>
        <p:spPr>
          <a:xfrm flipH="1" flipV="1">
            <a:off x="6809921" y="1004694"/>
            <a:ext cx="977048" cy="1085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图片 37">
            <a:extLst>
              <a:ext uri="{FF2B5EF4-FFF2-40B4-BE49-F238E27FC236}">
                <a16:creationId xmlns:a16="http://schemas.microsoft.com/office/drawing/2014/main" id="{44105E64-4444-C82E-BACE-172764751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83" y="4354489"/>
            <a:ext cx="4469870" cy="84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8423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Parallelism: Forward Pass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228FA46-7ADF-584B-A404-F1E9EFB3C12C}"/>
              </a:ext>
            </a:extLst>
          </p:cNvPr>
          <p:cNvSpPr/>
          <p:nvPr/>
        </p:nvSpPr>
        <p:spPr>
          <a:xfrm>
            <a:off x="1611702" y="1513160"/>
            <a:ext cx="1532455" cy="822960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white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white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BDB9838-B6CB-8147-8800-13856FAD3A18}"/>
              </a:ext>
            </a:extLst>
          </p:cNvPr>
          <p:cNvSpPr/>
          <p:nvPr/>
        </p:nvSpPr>
        <p:spPr>
          <a:xfrm>
            <a:off x="1611702" y="2336120"/>
            <a:ext cx="1532455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06273F63-85AC-904A-BDB8-E34A7ECD59AD}"/>
              </a:ext>
            </a:extLst>
          </p:cNvPr>
          <p:cNvSpPr/>
          <p:nvPr/>
        </p:nvSpPr>
        <p:spPr>
          <a:xfrm>
            <a:off x="3884555" y="1513159"/>
            <a:ext cx="810062" cy="1645919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2AF9CDF-7F9A-4046-8BC8-3B812D9A7EF7}"/>
              </a:ext>
            </a:extLst>
          </p:cNvPr>
          <p:cNvSpPr txBox="1"/>
          <p:nvPr/>
        </p:nvSpPr>
        <p:spPr>
          <a:xfrm>
            <a:off x="3272892" y="218607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*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111C61F1-B3D9-7945-BF56-4F687F995DD9}"/>
              </a:ext>
            </a:extLst>
          </p:cNvPr>
          <p:cNvCxnSpPr/>
          <p:nvPr/>
        </p:nvCxnSpPr>
        <p:spPr>
          <a:xfrm>
            <a:off x="1512405" y="1513160"/>
            <a:ext cx="1009" cy="84604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1DFDBBBC-981C-5045-9F19-36C65EDEBCD8}"/>
              </a:ext>
            </a:extLst>
          </p:cNvPr>
          <p:cNvSpPr txBox="1"/>
          <p:nvPr/>
        </p:nvSpPr>
        <p:spPr>
          <a:xfrm>
            <a:off x="1119713" y="1808020"/>
            <a:ext cx="460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/P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4C3B74D-5487-FB49-93EF-CF4E14A390DB}"/>
              </a:ext>
            </a:extLst>
          </p:cNvPr>
          <p:cNvCxnSpPr/>
          <p:nvPr/>
        </p:nvCxnSpPr>
        <p:spPr>
          <a:xfrm flipV="1">
            <a:off x="1635926" y="1417641"/>
            <a:ext cx="1440884" cy="122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1" name="TextBox 140">
            <a:extLst>
              <a:ext uri="{FF2B5EF4-FFF2-40B4-BE49-F238E27FC236}">
                <a16:creationId xmlns:a16="http://schemas.microsoft.com/office/drawing/2014/main" id="{5CB7B564-42E6-BF49-8AAD-265D55276DBA}"/>
              </a:ext>
            </a:extLst>
          </p:cNvPr>
          <p:cNvSpPr txBox="1"/>
          <p:nvPr/>
        </p:nvSpPr>
        <p:spPr>
          <a:xfrm>
            <a:off x="2208518" y="1081306"/>
            <a:ext cx="303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67A4441-54BB-B340-A405-B3E5E3388682}"/>
              </a:ext>
            </a:extLst>
          </p:cNvPr>
          <p:cNvCxnSpPr>
            <a:cxnSpLocks/>
          </p:cNvCxnSpPr>
          <p:nvPr/>
        </p:nvCxnSpPr>
        <p:spPr>
          <a:xfrm>
            <a:off x="3884555" y="1428049"/>
            <a:ext cx="81006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5EA89593-AC88-8E42-851F-4538444DAA6D}"/>
              </a:ext>
            </a:extLst>
          </p:cNvPr>
          <p:cNvSpPr txBox="1"/>
          <p:nvPr/>
        </p:nvSpPr>
        <p:spPr>
          <a:xfrm>
            <a:off x="4173448" y="1164321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C75CC6DF-E302-2647-A73A-59AA5B1C1704}"/>
              </a:ext>
            </a:extLst>
          </p:cNvPr>
          <p:cNvSpPr txBox="1"/>
          <p:nvPr/>
        </p:nvSpPr>
        <p:spPr>
          <a:xfrm>
            <a:off x="2099955" y="3244188"/>
            <a:ext cx="473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W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0760ECC-B865-8340-BD08-FCCAA806FE08}"/>
              </a:ext>
            </a:extLst>
          </p:cNvPr>
          <p:cNvSpPr txBox="1"/>
          <p:nvPr/>
        </p:nvSpPr>
        <p:spPr>
          <a:xfrm>
            <a:off x="4046426" y="3251561"/>
            <a:ext cx="473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X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CADD9487-2FC3-1748-A408-079EEC2CAD47}"/>
              </a:ext>
            </a:extLst>
          </p:cNvPr>
          <p:cNvCxnSpPr/>
          <p:nvPr/>
        </p:nvCxnSpPr>
        <p:spPr>
          <a:xfrm>
            <a:off x="3768728" y="1534513"/>
            <a:ext cx="0" cy="164196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CBD096F6-B050-834E-B1F7-15D4A0A7B1DC}"/>
              </a:ext>
            </a:extLst>
          </p:cNvPr>
          <p:cNvSpPr txBox="1"/>
          <p:nvPr/>
        </p:nvSpPr>
        <p:spPr>
          <a:xfrm>
            <a:off x="3486636" y="2186077"/>
            <a:ext cx="303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C3C9E2D9-FB8D-1441-B1DD-91676229018E}"/>
              </a:ext>
            </a:extLst>
          </p:cNvPr>
          <p:cNvCxnSpPr>
            <a:cxnSpLocks/>
          </p:cNvCxnSpPr>
          <p:nvPr/>
        </p:nvCxnSpPr>
        <p:spPr>
          <a:xfrm flipH="1">
            <a:off x="4918294" y="2336120"/>
            <a:ext cx="450587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8897216-7C53-4942-8BE5-237B79417D01}"/>
              </a:ext>
            </a:extLst>
          </p:cNvPr>
          <p:cNvSpPr/>
          <p:nvPr/>
        </p:nvSpPr>
        <p:spPr>
          <a:xfrm>
            <a:off x="5527572" y="1500390"/>
            <a:ext cx="808247" cy="82296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677E67E4-5DA1-0D47-9A48-844E0EC8AC48}"/>
              </a:ext>
            </a:extLst>
          </p:cNvPr>
          <p:cNvSpPr/>
          <p:nvPr/>
        </p:nvSpPr>
        <p:spPr>
          <a:xfrm>
            <a:off x="5523737" y="2323350"/>
            <a:ext cx="809054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CAD8647F-73E8-5546-89E9-E63F06DFCA24}"/>
              </a:ext>
            </a:extLst>
          </p:cNvPr>
          <p:cNvCxnSpPr>
            <a:cxnSpLocks/>
          </p:cNvCxnSpPr>
          <p:nvPr/>
        </p:nvCxnSpPr>
        <p:spPr>
          <a:xfrm>
            <a:off x="6436532" y="1540110"/>
            <a:ext cx="0" cy="753082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D046F9D8-51C7-7A44-B93B-F109A08F7CFE}"/>
              </a:ext>
            </a:extLst>
          </p:cNvPr>
          <p:cNvSpPr txBox="1"/>
          <p:nvPr/>
        </p:nvSpPr>
        <p:spPr>
          <a:xfrm>
            <a:off x="6536236" y="1752808"/>
            <a:ext cx="46038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/P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38C89509-8E2B-F146-845B-9D177B6891B6}"/>
              </a:ext>
            </a:extLst>
          </p:cNvPr>
          <p:cNvSpPr txBox="1"/>
          <p:nvPr/>
        </p:nvSpPr>
        <p:spPr>
          <a:xfrm>
            <a:off x="5828294" y="1101256"/>
            <a:ext cx="27924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B1B7A36F-5BA4-414B-B58C-FCADFAA7E73C}"/>
              </a:ext>
            </a:extLst>
          </p:cNvPr>
          <p:cNvCxnSpPr>
            <a:cxnSpLocks/>
          </p:cNvCxnSpPr>
          <p:nvPr/>
        </p:nvCxnSpPr>
        <p:spPr>
          <a:xfrm>
            <a:off x="5523737" y="1402379"/>
            <a:ext cx="809054" cy="15261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156" name="TextBox 155">
            <a:extLst>
              <a:ext uri="{FF2B5EF4-FFF2-40B4-BE49-F238E27FC236}">
                <a16:creationId xmlns:a16="http://schemas.microsoft.com/office/drawing/2014/main" id="{1E759E7E-5A40-EF43-9DEF-4925CE2E8A8C}"/>
              </a:ext>
            </a:extLst>
          </p:cNvPr>
          <p:cNvSpPr txBox="1"/>
          <p:nvPr/>
        </p:nvSpPr>
        <p:spPr>
          <a:xfrm>
            <a:off x="5561329" y="3221217"/>
            <a:ext cx="6826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Y</a:t>
            </a:r>
            <a:r>
              <a:rPr lang="en-US" sz="2100" baseline="30000">
                <a:solidFill>
                  <a:prstClr val="black"/>
                </a:solidFill>
                <a:latin typeface="Calibri" panose="020F0502020204030204"/>
              </a:rPr>
              <a:t>local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456D0515-BA76-CB4D-857E-407FADCB877B}"/>
              </a:ext>
            </a:extLst>
          </p:cNvPr>
          <p:cNvGrpSpPr/>
          <p:nvPr/>
        </p:nvGrpSpPr>
        <p:grpSpPr>
          <a:xfrm>
            <a:off x="6646829" y="1490187"/>
            <a:ext cx="1309547" cy="2146528"/>
            <a:chOff x="8385163" y="2016444"/>
            <a:chExt cx="1746062" cy="2862036"/>
          </a:xfrm>
        </p:grpSpPr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FD22382-1A6D-CE41-BFB8-335BE883E546}"/>
                </a:ext>
              </a:extLst>
            </p:cNvPr>
            <p:cNvSpPr/>
            <p:nvPr/>
          </p:nvSpPr>
          <p:spPr>
            <a:xfrm>
              <a:off x="9086816" y="2016444"/>
              <a:ext cx="1044409" cy="2194560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0</a:t>
              </a:r>
            </a:p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CB59A5B5-CF36-F94E-A197-2E7AC64C5F9E}"/>
                </a:ext>
              </a:extLst>
            </p:cNvPr>
            <p:cNvSpPr txBox="1"/>
            <p:nvPr/>
          </p:nvSpPr>
          <p:spPr>
            <a:xfrm>
              <a:off x="9293391" y="4324483"/>
              <a:ext cx="63126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2100">
                  <a:solidFill>
                    <a:prstClr val="black"/>
                  </a:solidFill>
                  <a:latin typeface="Calibri" panose="020F0502020204030204"/>
                </a:rPr>
                <a:t>Y</a:t>
              </a:r>
              <a:endParaRPr lang="en-US" sz="2100" baseline="300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AD7D2E38-0D3A-1244-A66B-FAD4D1935C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5163" y="3151256"/>
              <a:ext cx="60078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  <a:tailEnd type="none"/>
            </a:ln>
            <a:effectLst/>
          </p:spPr>
        </p:cxn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6BDDCBCC-0955-BE4D-A267-0FBB8686047F}"/>
              </a:ext>
            </a:extLst>
          </p:cNvPr>
          <p:cNvSpPr txBox="1"/>
          <p:nvPr/>
        </p:nvSpPr>
        <p:spPr>
          <a:xfrm>
            <a:off x="56687" y="4047649"/>
            <a:ext cx="9082268" cy="92333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/>
              <a:t>Requires an all gather communication so that all processes get each others activation data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/>
              <a:t>Same cost as all reduce without the 2x factor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5F56E4-3DF2-8DF0-D5F8-5B7B4AAF8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2" y="1448306"/>
            <a:ext cx="576064" cy="5760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1428DF8-7C21-50BC-7FBD-E8CCCBE09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82" y="2690798"/>
            <a:ext cx="57606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Parallelism: Backward Pass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027A9C2-63CC-0F4A-8A4B-CE6E56DC6882}"/>
              </a:ext>
            </a:extLst>
          </p:cNvPr>
          <p:cNvSpPr/>
          <p:nvPr/>
        </p:nvSpPr>
        <p:spPr>
          <a:xfrm>
            <a:off x="3021260" y="1592179"/>
            <a:ext cx="1501902" cy="77495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500" kern="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500" kern="0" baseline="-25000">
                <a:solidFill>
                  <a:sysClr val="windowText" lastClr="000000"/>
                </a:solidFill>
                <a:latin typeface="Calibri" panose="020F0502020204030204"/>
              </a:rPr>
              <a:t>0,</a:t>
            </a:r>
            <a:r>
              <a:rPr lang="en-US" sz="1500" kern="0">
                <a:solidFill>
                  <a:sysClr val="windowText" lastClr="000000"/>
                </a:solidFill>
                <a:latin typeface="Calibri" panose="020F0502020204030204"/>
              </a:rPr>
              <a:t> P</a:t>
            </a:r>
            <a:r>
              <a:rPr lang="en-US" sz="1500" kern="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6A9A9FF-FE37-EC49-82FC-C12FCA2226F0}"/>
              </a:ext>
            </a:extLst>
          </p:cNvPr>
          <p:cNvSpPr txBox="1"/>
          <p:nvPr/>
        </p:nvSpPr>
        <p:spPr>
          <a:xfrm>
            <a:off x="2669056" y="2069846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b="1" kern="0">
                <a:solidFill>
                  <a:sysClr val="windowText" lastClr="000000"/>
                </a:solidFill>
              </a:rPr>
              <a:t>*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057E133-EA32-8C43-BB95-F0976B5CCD72}"/>
              </a:ext>
            </a:extLst>
          </p:cNvPr>
          <p:cNvSpPr txBox="1"/>
          <p:nvPr/>
        </p:nvSpPr>
        <p:spPr>
          <a:xfrm>
            <a:off x="3532490" y="2580063"/>
            <a:ext cx="4712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kern="0">
                <a:solidFill>
                  <a:sysClr val="windowText" lastClr="000000"/>
                </a:solidFill>
              </a:rPr>
              <a:t>X</a:t>
            </a:r>
            <a:r>
              <a:rPr lang="en-US" sz="2100" kern="0" baseline="3000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5235CA-9DCC-AD4E-B1FB-5DAF309D3D31}"/>
              </a:ext>
            </a:extLst>
          </p:cNvPr>
          <p:cNvSpPr txBox="1"/>
          <p:nvPr/>
        </p:nvSpPr>
        <p:spPr>
          <a:xfrm>
            <a:off x="1846419" y="3425136"/>
            <a:ext cx="47122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kern="0">
                <a:solidFill>
                  <a:sysClr val="windowText" lastClr="000000"/>
                </a:solidFill>
              </a:rPr>
              <a:t>∇</a:t>
            </a:r>
            <a:r>
              <a:rPr lang="en-US" sz="2100" kern="0" baseline="-25000">
                <a:solidFill>
                  <a:sysClr val="windowText" lastClr="000000"/>
                </a:solidFill>
              </a:rPr>
              <a:t>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AB837C8-88A3-FA4F-B92F-5681844EE856}"/>
              </a:ext>
            </a:extLst>
          </p:cNvPr>
          <p:cNvCxnSpPr>
            <a:cxnSpLocks/>
          </p:cNvCxnSpPr>
          <p:nvPr/>
        </p:nvCxnSpPr>
        <p:spPr>
          <a:xfrm flipH="1">
            <a:off x="4715304" y="2439178"/>
            <a:ext cx="548637" cy="0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5AD6EFEE-B8B4-5F43-95F3-54AC6D9C74C0}"/>
              </a:ext>
            </a:extLst>
          </p:cNvPr>
          <p:cNvSpPr/>
          <p:nvPr/>
        </p:nvSpPr>
        <p:spPr>
          <a:xfrm>
            <a:off x="5646025" y="1593135"/>
            <a:ext cx="1532455" cy="822960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 kern="0">
                <a:solidFill>
                  <a:prstClr val="white"/>
                </a:solidFill>
                <a:latin typeface="Calibri" panose="020F0502020204030204"/>
              </a:rPr>
              <a:t>P</a:t>
            </a:r>
            <a:r>
              <a:rPr lang="en-US" sz="1350" kern="0" baseline="-25000">
                <a:solidFill>
                  <a:prstClr val="white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BCA97C-1665-C14A-85D2-0F850258C48B}"/>
              </a:ext>
            </a:extLst>
          </p:cNvPr>
          <p:cNvSpPr/>
          <p:nvPr/>
        </p:nvSpPr>
        <p:spPr>
          <a:xfrm>
            <a:off x="5646025" y="2416095"/>
            <a:ext cx="1532455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 kern="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kern="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B438001-56EA-084C-8CF1-DE81D6D3E7C6}"/>
              </a:ext>
            </a:extLst>
          </p:cNvPr>
          <p:cNvCxnSpPr/>
          <p:nvPr/>
        </p:nvCxnSpPr>
        <p:spPr>
          <a:xfrm>
            <a:off x="5546728" y="1593135"/>
            <a:ext cx="1009" cy="84604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3C33CFED-4EB0-D648-8329-310A6C19E86C}"/>
              </a:ext>
            </a:extLst>
          </p:cNvPr>
          <p:cNvSpPr txBox="1"/>
          <p:nvPr/>
        </p:nvSpPr>
        <p:spPr>
          <a:xfrm>
            <a:off x="5154037" y="1887996"/>
            <a:ext cx="47000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350" kern="0">
                <a:solidFill>
                  <a:sysClr val="windowText" lastClr="000000"/>
                </a:solidFill>
              </a:rPr>
              <a:t>d</a:t>
            </a:r>
            <a:r>
              <a:rPr lang="en-US" sz="1350" kern="0" baseline="-25000">
                <a:solidFill>
                  <a:sysClr val="windowText" lastClr="000000"/>
                </a:solidFill>
              </a:rPr>
              <a:t>i</a:t>
            </a:r>
            <a:r>
              <a:rPr lang="en-US" sz="1350" kern="0">
                <a:solidFill>
                  <a:sysClr val="windowText" lastClr="000000"/>
                </a:solidFill>
              </a:rPr>
              <a:t>/P</a:t>
            </a:r>
            <a:endParaRPr lang="en-US" sz="1350" kern="0" baseline="-25000">
              <a:solidFill>
                <a:sysClr val="windowText" lastClr="000000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033D7C8-B5B0-424E-A51D-B0617F618C32}"/>
              </a:ext>
            </a:extLst>
          </p:cNvPr>
          <p:cNvSpPr txBox="1"/>
          <p:nvPr/>
        </p:nvSpPr>
        <p:spPr>
          <a:xfrm>
            <a:off x="6116876" y="3425136"/>
            <a:ext cx="6156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2100" kern="0">
                <a:solidFill>
                  <a:sysClr val="windowText" lastClr="000000"/>
                </a:solidFill>
              </a:rPr>
              <a:t>∇</a:t>
            </a:r>
            <a:r>
              <a:rPr lang="en-US" sz="2100" kern="0" baseline="-25000">
                <a:solidFill>
                  <a:sysClr val="windowText" lastClr="000000"/>
                </a:solidFill>
              </a:rPr>
              <a:t>W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8618DC-916F-E54D-9F0F-8EC43762BDD0}"/>
              </a:ext>
            </a:extLst>
          </p:cNvPr>
          <p:cNvSpPr txBox="1"/>
          <p:nvPr/>
        </p:nvSpPr>
        <p:spPr>
          <a:xfrm>
            <a:off x="110754" y="4161949"/>
            <a:ext cx="6322322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/>
              <a:t>No communication needed as every processor only needs the gradient of its own parameters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8CC688E-463C-3750-CB4D-7E4362B86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0" y="1586030"/>
            <a:ext cx="576064" cy="5760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82EBE27-D697-7A94-8514-977993C0B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840" y="2828522"/>
            <a:ext cx="576064" cy="576064"/>
          </a:xfrm>
          <a:prstGeom prst="rect">
            <a:avLst/>
          </a:prstGeom>
        </p:spPr>
      </p:pic>
      <p:sp>
        <p:nvSpPr>
          <p:cNvPr id="6" name="Rectangle 149">
            <a:extLst>
              <a:ext uri="{FF2B5EF4-FFF2-40B4-BE49-F238E27FC236}">
                <a16:creationId xmlns:a16="http://schemas.microsoft.com/office/drawing/2014/main" id="{8DD312BC-53F3-B734-E0F2-8CA135CBAB16}"/>
              </a:ext>
            </a:extLst>
          </p:cNvPr>
          <p:cNvSpPr/>
          <p:nvPr/>
        </p:nvSpPr>
        <p:spPr>
          <a:xfrm>
            <a:off x="1583656" y="1617638"/>
            <a:ext cx="808247" cy="82296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7" name="Rectangle 150">
            <a:extLst>
              <a:ext uri="{FF2B5EF4-FFF2-40B4-BE49-F238E27FC236}">
                <a16:creationId xmlns:a16="http://schemas.microsoft.com/office/drawing/2014/main" id="{1A5F302F-E2FC-8AD5-457E-97BA5CCE81E6}"/>
              </a:ext>
            </a:extLst>
          </p:cNvPr>
          <p:cNvSpPr/>
          <p:nvPr/>
        </p:nvSpPr>
        <p:spPr>
          <a:xfrm>
            <a:off x="1579821" y="2440598"/>
            <a:ext cx="809054" cy="82296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180315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80B36-0FA0-3848-BCEB-3D1ABBEDE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Backward Pass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5AAE1A-77CC-7748-B3BA-6F422B32B488}"/>
              </a:ext>
            </a:extLst>
          </p:cNvPr>
          <p:cNvSpPr/>
          <p:nvPr/>
        </p:nvSpPr>
        <p:spPr>
          <a:xfrm>
            <a:off x="954824" y="1618907"/>
            <a:ext cx="729825" cy="1645919"/>
          </a:xfrm>
          <a:prstGeom prst="rect">
            <a:avLst/>
          </a:prstGeom>
          <a:solidFill>
            <a:srgbClr val="4472C4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white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white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0D7BA48-D269-CA45-9E6B-0975733CB835}"/>
              </a:ext>
            </a:extLst>
          </p:cNvPr>
          <p:cNvSpPr/>
          <p:nvPr/>
        </p:nvSpPr>
        <p:spPr>
          <a:xfrm>
            <a:off x="1684649" y="1618907"/>
            <a:ext cx="802629" cy="164592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F885781-4A16-5C4D-99ED-28DACB9AE989}"/>
              </a:ext>
            </a:extLst>
          </p:cNvPr>
          <p:cNvSpPr/>
          <p:nvPr/>
        </p:nvSpPr>
        <p:spPr>
          <a:xfrm>
            <a:off x="3227676" y="1618907"/>
            <a:ext cx="810062" cy="1645919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B8EF37E-EE93-CF4F-8ADE-7344EC150577}"/>
              </a:ext>
            </a:extLst>
          </p:cNvPr>
          <p:cNvSpPr txBox="1"/>
          <p:nvPr/>
        </p:nvSpPr>
        <p:spPr>
          <a:xfrm>
            <a:off x="2616013" y="2291825"/>
            <a:ext cx="253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b="1">
                <a:solidFill>
                  <a:prstClr val="black"/>
                </a:solidFill>
                <a:latin typeface="Calibri" panose="020F0502020204030204"/>
              </a:rPr>
              <a:t>*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65DE85E-D3BD-ED47-85C0-D65AB761E491}"/>
              </a:ext>
            </a:extLst>
          </p:cNvPr>
          <p:cNvCxnSpPr>
            <a:cxnSpLocks/>
          </p:cNvCxnSpPr>
          <p:nvPr/>
        </p:nvCxnSpPr>
        <p:spPr>
          <a:xfrm>
            <a:off x="855526" y="1618908"/>
            <a:ext cx="1009" cy="846043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1656D8CC-5B9E-F240-9692-036201EDB961}"/>
              </a:ext>
            </a:extLst>
          </p:cNvPr>
          <p:cNvSpPr txBox="1"/>
          <p:nvPr/>
        </p:nvSpPr>
        <p:spPr>
          <a:xfrm>
            <a:off x="462835" y="1913768"/>
            <a:ext cx="41261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/P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22170A8-2F6C-2C45-9C6B-2FE96209213D}"/>
              </a:ext>
            </a:extLst>
          </p:cNvPr>
          <p:cNvCxnSpPr>
            <a:cxnSpLocks/>
          </p:cNvCxnSpPr>
          <p:nvPr/>
        </p:nvCxnSpPr>
        <p:spPr>
          <a:xfrm flipV="1">
            <a:off x="979047" y="1523389"/>
            <a:ext cx="1440884" cy="1226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13EC449C-F591-9F45-9030-7D887D16F85E}"/>
              </a:ext>
            </a:extLst>
          </p:cNvPr>
          <p:cNvSpPr txBox="1"/>
          <p:nvPr/>
        </p:nvSpPr>
        <p:spPr>
          <a:xfrm>
            <a:off x="1551639" y="1187054"/>
            <a:ext cx="2563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9B4AF59-48A4-2049-BFA9-3A2F531D0680}"/>
              </a:ext>
            </a:extLst>
          </p:cNvPr>
          <p:cNvCxnSpPr>
            <a:cxnSpLocks/>
          </p:cNvCxnSpPr>
          <p:nvPr/>
        </p:nvCxnSpPr>
        <p:spPr>
          <a:xfrm>
            <a:off x="3227676" y="1533797"/>
            <a:ext cx="810062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3FA1883-38D9-CF43-BD7C-0F4753413EEA}"/>
              </a:ext>
            </a:extLst>
          </p:cNvPr>
          <p:cNvSpPr txBox="1"/>
          <p:nvPr/>
        </p:nvSpPr>
        <p:spPr>
          <a:xfrm>
            <a:off x="3516569" y="1270069"/>
            <a:ext cx="2322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B</a:t>
            </a:r>
            <a:endParaRPr lang="en-US" sz="1350" baseline="-250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DD05E4E-8569-3446-849D-FA4FC9358B60}"/>
              </a:ext>
            </a:extLst>
          </p:cNvPr>
          <p:cNvSpPr txBox="1"/>
          <p:nvPr/>
        </p:nvSpPr>
        <p:spPr>
          <a:xfrm>
            <a:off x="1443077" y="3349936"/>
            <a:ext cx="473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W</a:t>
            </a:r>
            <a:r>
              <a:rPr lang="en-US" sz="2100" baseline="30000">
                <a:solidFill>
                  <a:prstClr val="black"/>
                </a:solidFill>
                <a:latin typeface="Calibri" panose="020F0502020204030204"/>
              </a:rPr>
              <a:t>T</a:t>
            </a:r>
            <a:endParaRPr lang="en-US" sz="21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B3E2A8F-0DDF-F546-8604-45B12CB68527}"/>
              </a:ext>
            </a:extLst>
          </p:cNvPr>
          <p:cNvSpPr txBox="1"/>
          <p:nvPr/>
        </p:nvSpPr>
        <p:spPr>
          <a:xfrm>
            <a:off x="3389547" y="3357309"/>
            <a:ext cx="47344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∇</a:t>
            </a:r>
            <a:r>
              <a:rPr lang="en-US" sz="2100" baseline="-25000">
                <a:solidFill>
                  <a:prstClr val="black"/>
                </a:solidFill>
                <a:latin typeface="Calibri" panose="020F0502020204030204"/>
              </a:rPr>
              <a:t>Y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885872F-FF01-544D-9BF6-20E5125FCEBA}"/>
              </a:ext>
            </a:extLst>
          </p:cNvPr>
          <p:cNvCxnSpPr>
            <a:cxnSpLocks/>
          </p:cNvCxnSpPr>
          <p:nvPr/>
        </p:nvCxnSpPr>
        <p:spPr>
          <a:xfrm>
            <a:off x="3111849" y="1640261"/>
            <a:ext cx="0" cy="164196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  <a:headEnd type="oval"/>
            <a:tailEnd type="oval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89E1CCA6-6B68-3B43-A223-369F15C4F4F1}"/>
              </a:ext>
            </a:extLst>
          </p:cNvPr>
          <p:cNvSpPr txBox="1"/>
          <p:nvPr/>
        </p:nvSpPr>
        <p:spPr>
          <a:xfrm>
            <a:off x="2829758" y="2291825"/>
            <a:ext cx="25632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buFontTx/>
              <a:buNone/>
            </a:pPr>
            <a:r>
              <a:rPr lang="en-US" sz="135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sz="1350" baseline="-25000">
                <a:solidFill>
                  <a:prstClr val="black"/>
                </a:solidFill>
                <a:latin typeface="Calibri" panose="020F0502020204030204"/>
              </a:rPr>
              <a:t>i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90BECAC-226F-4F41-913E-AAED5D889354}"/>
              </a:ext>
            </a:extLst>
          </p:cNvPr>
          <p:cNvCxnSpPr>
            <a:cxnSpLocks/>
          </p:cNvCxnSpPr>
          <p:nvPr/>
        </p:nvCxnSpPr>
        <p:spPr>
          <a:xfrm flipH="1">
            <a:off x="4261415" y="1640261"/>
            <a:ext cx="419022" cy="801606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2BC93AA5-19AE-3A45-8974-1C3805DEAE35}"/>
              </a:ext>
            </a:extLst>
          </p:cNvPr>
          <p:cNvSpPr/>
          <p:nvPr/>
        </p:nvSpPr>
        <p:spPr>
          <a:xfrm>
            <a:off x="4885311" y="299441"/>
            <a:ext cx="783307" cy="1645920"/>
          </a:xfrm>
          <a:prstGeom prst="rect">
            <a:avLst/>
          </a:prstGeom>
          <a:solidFill>
            <a:srgbClr val="FFC000">
              <a:alpha val="45000"/>
            </a:srgbClr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0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7A87080A-66FF-844D-986B-C52F862B62A4}"/>
              </a:ext>
            </a:extLst>
          </p:cNvPr>
          <p:cNvSpPr/>
          <p:nvPr/>
        </p:nvSpPr>
        <p:spPr>
          <a:xfrm>
            <a:off x="4885311" y="2370028"/>
            <a:ext cx="783307" cy="1645920"/>
          </a:xfrm>
          <a:prstGeom prst="rect">
            <a:avLst/>
          </a:prstGeom>
          <a:noFill/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350" baseline="-25000">
              <a:solidFill>
                <a:sysClr val="windowText" lastClr="000000"/>
              </a:solidFill>
              <a:latin typeface="Calibri" panose="020F0502020204030204"/>
            </a:endParaRPr>
          </a:p>
          <a:p>
            <a:pPr algn="ctr" defTabSz="685800">
              <a:defRPr/>
            </a:pPr>
            <a:r>
              <a:rPr lang="en-US" sz="1350">
                <a:solidFill>
                  <a:sysClr val="windowText" lastClr="000000"/>
                </a:solidFill>
                <a:latin typeface="Calibri" panose="020F0502020204030204"/>
              </a:rPr>
              <a:t>P</a:t>
            </a:r>
            <a:r>
              <a:rPr lang="en-US" sz="1350" baseline="-25000">
                <a:solidFill>
                  <a:sysClr val="windowText" lastClr="000000"/>
                </a:solidFill>
                <a:latin typeface="Calibri" panose="020F0502020204030204"/>
              </a:rPr>
              <a:t>1</a:t>
            </a:r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55CFFC1-B4FB-BD41-8BE2-2606BA3AC53E}"/>
              </a:ext>
            </a:extLst>
          </p:cNvPr>
          <p:cNvCxnSpPr>
            <a:cxnSpLocks/>
          </p:cNvCxnSpPr>
          <p:nvPr/>
        </p:nvCxnSpPr>
        <p:spPr>
          <a:xfrm flipH="1" flipV="1">
            <a:off x="4261415" y="2430325"/>
            <a:ext cx="444267" cy="666817"/>
          </a:xfrm>
          <a:prstGeom prst="straightConnector1">
            <a:avLst/>
          </a:prstGeom>
          <a:noFill/>
          <a:ln w="31750" cap="flat" cmpd="sng" algn="ctr">
            <a:solidFill>
              <a:sysClr val="windowText" lastClr="000000"/>
            </a:solidFill>
            <a:prstDash val="solid"/>
            <a:miter lim="800000"/>
            <a:headEnd type="triangle" w="lg" len="lg"/>
            <a:tailEnd type="none"/>
          </a:ln>
          <a:effectLst/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51A86572-BA0E-6D46-91E5-5827E768D373}"/>
              </a:ext>
            </a:extLst>
          </p:cNvPr>
          <p:cNvSpPr txBox="1"/>
          <p:nvPr/>
        </p:nvSpPr>
        <p:spPr>
          <a:xfrm>
            <a:off x="4898022" y="4135736"/>
            <a:ext cx="8801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Tx/>
              <a:defRPr/>
            </a:pP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∇</a:t>
            </a:r>
            <a:r>
              <a:rPr lang="en-US" sz="2100" baseline="-25000">
                <a:solidFill>
                  <a:prstClr val="black"/>
                </a:solidFill>
                <a:latin typeface="Calibri" panose="020F0502020204030204"/>
              </a:rPr>
              <a:t>X</a:t>
            </a:r>
            <a:r>
              <a:rPr lang="en-US" sz="210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2100" baseline="30000">
                <a:solidFill>
                  <a:prstClr val="black"/>
                </a:solidFill>
                <a:latin typeface="Calibri" panose="020F0502020204030204"/>
              </a:rPr>
              <a:t>local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DB893B-D6BC-0A43-BC87-8B638A1E7E3C}"/>
              </a:ext>
            </a:extLst>
          </p:cNvPr>
          <p:cNvGrpSpPr/>
          <p:nvPr/>
        </p:nvGrpSpPr>
        <p:grpSpPr>
          <a:xfrm>
            <a:off x="6088240" y="1547068"/>
            <a:ext cx="1951203" cy="2146528"/>
            <a:chOff x="7781924" y="1854306"/>
            <a:chExt cx="2601604" cy="2862036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E78BE0F-12DC-EA49-BC10-2CAF24415C1C}"/>
                </a:ext>
              </a:extLst>
            </p:cNvPr>
            <p:cNvSpPr/>
            <p:nvPr/>
          </p:nvSpPr>
          <p:spPr>
            <a:xfrm>
              <a:off x="9339119" y="1854306"/>
              <a:ext cx="1044409" cy="2194560"/>
            </a:xfrm>
            <a:prstGeom prst="rect">
              <a:avLst/>
            </a:prstGeom>
            <a:solidFill>
              <a:srgbClr val="FFC000">
                <a:alpha val="45000"/>
              </a:srgbClr>
            </a:solidFill>
            <a:ln w="12700" cap="flat" cmpd="sng" algn="ctr">
              <a:solidFill>
                <a:srgbClr val="4472C4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0</a:t>
              </a:r>
            </a:p>
            <a:p>
              <a:pPr algn="ctr" defTabSz="685800">
                <a:defRPr/>
              </a:pPr>
              <a:r>
                <a:rPr lang="en-US" sz="1350">
                  <a:solidFill>
                    <a:sysClr val="windowText" lastClr="000000"/>
                  </a:solidFill>
                  <a:latin typeface="Calibri" panose="020F0502020204030204"/>
                </a:rPr>
                <a:t>P</a:t>
              </a:r>
              <a:r>
                <a:rPr lang="en-US" sz="1350" baseline="-25000">
                  <a:solidFill>
                    <a:sysClr val="windowText" lastClr="000000"/>
                  </a:solidFill>
                  <a:latin typeface="Calibri" panose="020F0502020204030204"/>
                </a:rPr>
                <a:t>1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9136A16-0425-084D-AB25-C245D1703615}"/>
                </a:ext>
              </a:extLst>
            </p:cNvPr>
            <p:cNvSpPr txBox="1"/>
            <p:nvPr/>
          </p:nvSpPr>
          <p:spPr>
            <a:xfrm>
              <a:off x="9545693" y="4162345"/>
              <a:ext cx="63126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Tx/>
                <a:defRPr/>
              </a:pPr>
              <a:r>
                <a:rPr lang="en-US" sz="2100">
                  <a:solidFill>
                    <a:prstClr val="black"/>
                  </a:solidFill>
                  <a:latin typeface="Calibri" panose="020F0502020204030204"/>
                </a:rPr>
                <a:t>∇</a:t>
              </a:r>
              <a:r>
                <a:rPr lang="en-US" sz="2100" baseline="-25000">
                  <a:solidFill>
                    <a:prstClr val="black"/>
                  </a:solidFill>
                  <a:latin typeface="Calibri" panose="020F0502020204030204"/>
                </a:rPr>
                <a:t>X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87156F72-DECF-CD43-9EC2-A9B86633D6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37466" y="2989118"/>
              <a:ext cx="600782" cy="0"/>
            </a:xfrm>
            <a:prstGeom prst="straightConnector1">
              <a:avLst/>
            </a:prstGeom>
            <a:noFill/>
            <a:ln w="31750" cap="flat" cmpd="sng" algn="ctr">
              <a:solidFill>
                <a:sysClr val="windowText" lastClr="000000"/>
              </a:solidFill>
              <a:prstDash val="solid"/>
              <a:miter lim="800000"/>
              <a:headEnd type="triangle" w="lg" len="lg"/>
              <a:tailEnd type="none"/>
            </a:ln>
            <a:effectLst/>
          </p:spPr>
        </p:cxnSp>
        <p:sp>
          <p:nvSpPr>
            <p:cNvPr id="72" name="Plus 71">
              <a:extLst>
                <a:ext uri="{FF2B5EF4-FFF2-40B4-BE49-F238E27FC236}">
                  <a16:creationId xmlns:a16="http://schemas.microsoft.com/office/drawing/2014/main" id="{5A8156E8-F824-F54E-A860-DF7A9681C485}"/>
                </a:ext>
              </a:extLst>
            </p:cNvPr>
            <p:cNvSpPr/>
            <p:nvPr/>
          </p:nvSpPr>
          <p:spPr>
            <a:xfrm>
              <a:off x="7781924" y="2712572"/>
              <a:ext cx="526943" cy="515300"/>
            </a:xfrm>
            <a:prstGeom prst="mathPlus">
              <a:avLst/>
            </a:prstGeom>
            <a:solidFill>
              <a:sysClr val="windowText" lastClr="000000"/>
            </a:solidFill>
            <a:ln w="12700" cap="flat" cmpd="sng" algn="ctr">
              <a:solidFill>
                <a:sysClr val="windowText" lastClr="000000">
                  <a:shade val="5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en-US" sz="135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933C1BEC-76C3-794A-8018-FAFBE5210BDE}"/>
              </a:ext>
            </a:extLst>
          </p:cNvPr>
          <p:cNvSpPr txBox="1"/>
          <p:nvPr/>
        </p:nvSpPr>
        <p:spPr>
          <a:xfrm>
            <a:off x="5717" y="4721267"/>
            <a:ext cx="803372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/>
              <a:t>Aggregating input gradient requires an </a:t>
            </a:r>
            <a:r>
              <a:rPr lang="en-US" err="1">
                <a:solidFill>
                  <a:srgbClr val="FF0000"/>
                </a:solidFill>
              </a:rPr>
              <a:t>allreduce</a:t>
            </a:r>
            <a:r>
              <a:rPr lang="en-US"/>
              <a:t> operation</a:t>
            </a:r>
          </a:p>
        </p:txBody>
      </p:sp>
    </p:spTree>
    <p:extLst>
      <p:ext uri="{BB962C8B-B14F-4D97-AF65-F5344CB8AC3E}">
        <p14:creationId xmlns:p14="http://schemas.microsoft.com/office/powerpoint/2010/main" val="4142274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2B04E-6E3D-D74B-BCDA-78A72CD54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Streaming Multiprocessor (SM)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109566-4681-404D-81A3-EFEADD19B4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4402832" cy="3771636"/>
          </a:xfrm>
        </p:spPr>
        <p:txBody>
          <a:bodyPr/>
          <a:lstStyle/>
          <a:p>
            <a:r>
              <a:rPr lang="en-US" altLang="zh-CN"/>
              <a:t>Single Instruction Multiple Threads (SIMT)</a:t>
            </a:r>
          </a:p>
          <a:p>
            <a:pPr lvl="1"/>
            <a:r>
              <a:rPr lang="en-US" altLang="zh-CN"/>
              <a:t>All cores in a </a:t>
            </a:r>
            <a:r>
              <a:rPr lang="en-US" altLang="zh-CN" b="1">
                <a:solidFill>
                  <a:srgbClr val="FF0000"/>
                </a:solidFill>
              </a:rPr>
              <a:t>warp</a:t>
            </a:r>
            <a:r>
              <a:rPr lang="en-US" altLang="zh-CN"/>
              <a:t> (e.g., 32 threads) are executing the same instruction</a:t>
            </a:r>
          </a:p>
          <a:p>
            <a:pPr lvl="1"/>
            <a:r>
              <a:rPr lang="en-US" altLang="zh-CN"/>
              <a:t>Each core has its own registers</a:t>
            </a:r>
          </a:p>
          <a:p>
            <a:pPr lvl="1"/>
            <a:endParaRPr kumimoji="1" lang="en-US" altLang="zh-CN"/>
          </a:p>
          <a:p>
            <a:r>
              <a:rPr kumimoji="1" lang="en-US" altLang="zh-CN"/>
              <a:t>Example</a:t>
            </a:r>
          </a:p>
          <a:p>
            <a:pPr lvl="1"/>
            <a:r>
              <a:rPr kumimoji="1" lang="en-US" altLang="zh-CN"/>
              <a:t>The architecture of SM of </a:t>
            </a:r>
            <a:r>
              <a:rPr lang="en-US" altLang="zh-CN"/>
              <a:t>GTX 1080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7FB2750-DD25-3C4F-91A6-C4B90154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242BD3-F535-184F-B420-A8F1B03D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413" y="-10113"/>
            <a:ext cx="3517587" cy="6147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98DCB27-ACFD-2E42-A69E-FB2393C0638A}"/>
              </a:ext>
            </a:extLst>
          </p:cNvPr>
          <p:cNvSpPr/>
          <p:nvPr/>
        </p:nvSpPr>
        <p:spPr>
          <a:xfrm>
            <a:off x="5626413" y="337220"/>
            <a:ext cx="1825907" cy="2448272"/>
          </a:xfrm>
          <a:prstGeom prst="rect">
            <a:avLst/>
          </a:prstGeom>
          <a:noFill/>
          <a:ln w="635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8CAD8E9-4632-924C-BFEA-0062E9E2A6D3}"/>
              </a:ext>
            </a:extLst>
          </p:cNvPr>
          <p:cNvSpPr txBox="1"/>
          <p:nvPr/>
        </p:nvSpPr>
        <p:spPr>
          <a:xfrm>
            <a:off x="4645008" y="1052996"/>
            <a:ext cx="9814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warp</a:t>
            </a:r>
            <a:endParaRPr lang="zh-CN" altLang="en-US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DC4DD63-2A96-D84D-9CC0-E636B2F42853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5292080" y="1368287"/>
            <a:ext cx="334333" cy="193069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2E872C66-61F9-2F41-9A72-29DF969B4E38}"/>
              </a:ext>
            </a:extLst>
          </p:cNvPr>
          <p:cNvSpPr txBox="1"/>
          <p:nvPr/>
        </p:nvSpPr>
        <p:spPr>
          <a:xfrm>
            <a:off x="3275856" y="4493592"/>
            <a:ext cx="23042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Stream Process(SP) core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8282CF22-03DD-0349-B28F-CF1D9980DBA6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5281047" y="4327339"/>
            <a:ext cx="380120" cy="247434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8443B353-46DC-374D-A645-F2F517934897}"/>
              </a:ext>
            </a:extLst>
          </p:cNvPr>
          <p:cNvSpPr/>
          <p:nvPr/>
        </p:nvSpPr>
        <p:spPr>
          <a:xfrm>
            <a:off x="5661167" y="4193369"/>
            <a:ext cx="360540" cy="267940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9A2F08D-F46D-4F4C-A7E1-796264062251}"/>
              </a:ext>
            </a:extLst>
          </p:cNvPr>
          <p:cNvSpPr txBox="1"/>
          <p:nvPr/>
        </p:nvSpPr>
        <p:spPr>
          <a:xfrm>
            <a:off x="3229555" y="5124469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Load/store memory</a:t>
            </a: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A784666A-892F-F045-8F2D-5559D9263FCF}"/>
              </a:ext>
            </a:extLst>
          </p:cNvPr>
          <p:cNvSpPr/>
          <p:nvPr/>
        </p:nvSpPr>
        <p:spPr>
          <a:xfrm>
            <a:off x="6804248" y="4797759"/>
            <a:ext cx="360540" cy="267940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5DA56A7B-1794-F944-BCDE-20D8437F978C}"/>
              </a:ext>
            </a:extLst>
          </p:cNvPr>
          <p:cNvCxnSpPr>
            <a:cxnSpLocks/>
          </p:cNvCxnSpPr>
          <p:nvPr/>
        </p:nvCxnSpPr>
        <p:spPr>
          <a:xfrm flipV="1">
            <a:off x="5343751" y="5011005"/>
            <a:ext cx="1460497" cy="305857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2A74A16-8E6E-FF48-97E8-9D149A2A2A79}"/>
              </a:ext>
            </a:extLst>
          </p:cNvPr>
          <p:cNvSpPr txBox="1"/>
          <p:nvPr/>
        </p:nvSpPr>
        <p:spPr>
          <a:xfrm>
            <a:off x="3329662" y="3150522"/>
            <a:ext cx="23042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Special</a:t>
            </a:r>
            <a:r>
              <a:rPr lang="zh-CN" altLang="en-US"/>
              <a:t> </a:t>
            </a:r>
            <a:r>
              <a:rPr lang="en-US" altLang="zh-CN"/>
              <a:t>function unit</a:t>
            </a: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423C7B4-45AF-E54D-B173-18FF51136B20}"/>
              </a:ext>
            </a:extLst>
          </p:cNvPr>
          <p:cNvSpPr/>
          <p:nvPr/>
        </p:nvSpPr>
        <p:spPr>
          <a:xfrm>
            <a:off x="7024666" y="3962348"/>
            <a:ext cx="360540" cy="267940"/>
          </a:xfrm>
          <a:prstGeom prst="ellipse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9452D333-1E90-874D-9D51-66E66D030B30}"/>
              </a:ext>
            </a:extLst>
          </p:cNvPr>
          <p:cNvCxnSpPr>
            <a:cxnSpLocks/>
          </p:cNvCxnSpPr>
          <p:nvPr/>
        </p:nvCxnSpPr>
        <p:spPr>
          <a:xfrm>
            <a:off x="5471107" y="3416369"/>
            <a:ext cx="1621173" cy="539717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16460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9EC2BF-7638-1310-C585-F9F874087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9093696" cy="900442"/>
          </a:xfrm>
        </p:spPr>
        <p:txBody>
          <a:bodyPr/>
          <a:lstStyle/>
          <a:p>
            <a:r>
              <a:rPr kumimoji="1" lang="en-US" altLang="zh-CN"/>
              <a:t>Tensor parallelism: simple communication analysis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C7BC1BC-B52D-84EA-62A0-1F870385C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120</a:t>
            </a:fld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内容占位符 2">
                <a:extLst>
                  <a:ext uri="{FF2B5EF4-FFF2-40B4-BE49-F238E27FC236}">
                    <a16:creationId xmlns:a16="http://schemas.microsoft.com/office/drawing/2014/main" id="{7EFBB3CC-016B-4285-44A8-56AC079B4D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2840" y="1129308"/>
                <a:ext cx="8733656" cy="4032448"/>
              </a:xfrm>
            </p:spPr>
            <p:txBody>
              <a:bodyPr/>
              <a:lstStyle/>
              <a:p>
                <a:r>
                  <a:rPr kumimoji="1" lang="en-US" altLang="zh-CN"/>
                  <a:t>Suppose W is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kumimoji="1" lang="en-US" altLang="zh-CN"/>
                  <a:t>, and X is 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kumimoji="1" lang="en-US" altLang="zh-CN"/>
                  <a:t>, we have P partitions </a:t>
                </a:r>
              </a:p>
              <a:p>
                <a:r>
                  <a:rPr kumimoji="1" lang="en-US" altLang="zh-CN"/>
                  <a:t>Forward pass of tensor parallelism:</a:t>
                </a:r>
              </a:p>
              <a:p>
                <a:pPr lvl="1"/>
                <a:r>
                  <a:rPr kumimoji="1" lang="en-US" altLang="zh-CN"/>
                  <a:t>(M / P * B) * ( P – 1) // must communicates with all the partitions </a:t>
                </a:r>
              </a:p>
              <a:p>
                <a:r>
                  <a:rPr kumimoji="1" lang="en-US" altLang="zh-CN"/>
                  <a:t>Forward pass of pipeline parallelism:</a:t>
                </a:r>
              </a:p>
              <a:p>
                <a:pPr lvl="1"/>
                <a:r>
                  <a:rPr kumimoji="1" lang="en-US" altLang="zh-CN"/>
                  <a:t>(M / P * B) // only needs to pass to the next stage </a:t>
                </a:r>
              </a:p>
              <a:p>
                <a:r>
                  <a:rPr kumimoji="1" lang="en-US" altLang="zh-CN"/>
                  <a:t>In general, tensor parallelism has a higher communication cost! </a:t>
                </a:r>
              </a:p>
              <a:p>
                <a:pPr lvl="1"/>
                <a:endParaRPr kumimoji="1" lang="en-US" altLang="zh-CN"/>
              </a:p>
              <a:p>
                <a:pPr lvl="1"/>
                <a:endParaRPr kumimoji="1" lang="zh-CN" altLang="en-US"/>
              </a:p>
            </p:txBody>
          </p:sp>
        </mc:Choice>
        <mc:Fallback>
          <p:sp>
            <p:nvSpPr>
              <p:cNvPr id="35" name="内容占位符 2">
                <a:extLst>
                  <a:ext uri="{FF2B5EF4-FFF2-40B4-BE49-F238E27FC236}">
                    <a16:creationId xmlns:a16="http://schemas.microsoft.com/office/drawing/2014/main" id="{7EFBB3CC-016B-4285-44A8-56AC079B4D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2840" y="1129308"/>
                <a:ext cx="8733656" cy="4032448"/>
              </a:xfrm>
              <a:blipFill>
                <a:blip r:embed="rId3"/>
                <a:stretch>
                  <a:fillRect l="-727" t="-3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31382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42F609-53FB-A319-EA49-594B54387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/>
              <a:t>The US conducted a GPU ban on China, mainly restricting GPU communication performance (outdated!)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4CF2C0-4E6E-7D5D-D539-53DC030A8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B278256-0CC6-B555-E4E2-83AC1899A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121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54482B-CB27-5A47-810D-AF6F29D08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685" y="1129308"/>
            <a:ext cx="2088232" cy="451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147C6A-7FDC-92E1-D01D-44CAE02DD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96" y="1039871"/>
            <a:ext cx="2498788" cy="454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646494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0C41F8-942B-AADF-0872-C0C8272BA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841160" cy="900442"/>
          </a:xfrm>
        </p:spPr>
        <p:txBody>
          <a:bodyPr>
            <a:normAutofit/>
          </a:bodyPr>
          <a:lstStyle/>
          <a:p>
            <a:r>
              <a:rPr kumimoji="1" lang="en-US" altLang="zh-CN"/>
              <a:t>Case study: A100 vs. A800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8DF71C-1E77-9660-5197-CAF32588E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122</a:t>
            </a:fld>
            <a:endParaRPr lang="zh-CN" altLang="en-US"/>
          </a:p>
        </p:txBody>
      </p:sp>
      <p:pic>
        <p:nvPicPr>
          <p:cNvPr id="12" name="图片 11" descr="表格&#10;&#10;描述已自动生成">
            <a:extLst>
              <a:ext uri="{FF2B5EF4-FFF2-40B4-BE49-F238E27FC236}">
                <a16:creationId xmlns:a16="http://schemas.microsoft.com/office/drawing/2014/main" id="{3A047101-36ED-454B-C103-3D967619E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142048"/>
            <a:ext cx="4324885" cy="4344086"/>
          </a:xfrm>
          <a:prstGeom prst="rect">
            <a:avLst/>
          </a:prstGeom>
        </p:spPr>
      </p:pic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A967E2BD-3B47-2A33-B409-583A27E831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91638"/>
            <a:ext cx="3131114" cy="4273282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41F0A7A0-ED9D-099B-6450-EDB8FE112F31}"/>
              </a:ext>
            </a:extLst>
          </p:cNvPr>
          <p:cNvSpPr/>
          <p:nvPr/>
        </p:nvSpPr>
        <p:spPr>
          <a:xfrm>
            <a:off x="0" y="4523362"/>
            <a:ext cx="4355976" cy="422370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8E26F0-0F3E-E5D6-B098-D9C7C7CEDBF9}"/>
              </a:ext>
            </a:extLst>
          </p:cNvPr>
          <p:cNvSpPr/>
          <p:nvPr/>
        </p:nvSpPr>
        <p:spPr>
          <a:xfrm>
            <a:off x="4932040" y="4801716"/>
            <a:ext cx="4355976" cy="655319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033242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54E19-391B-0F1A-8BBE-1566D8F47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Put it altogether: parallelize distributed training 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0187FF-235B-EB37-F07B-BD396A948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A7D67B-48F8-CE78-3156-4CAC49C9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123</a:t>
            </a:fld>
            <a:endParaRPr lang="zh-CN" altLang="en-US"/>
          </a:p>
        </p:txBody>
      </p:sp>
      <p:pic>
        <p:nvPicPr>
          <p:cNvPr id="6146" name="Picture 2" descr="3D parallelism in DeepSpeed">
            <a:extLst>
              <a:ext uri="{FF2B5EF4-FFF2-40B4-BE49-F238E27FC236}">
                <a16:creationId xmlns:a16="http://schemas.microsoft.com/office/drawing/2014/main" id="{1191CFE0-1C32-6699-7BF3-75577FFAF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258" y="1129570"/>
            <a:ext cx="7088764" cy="4258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92926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BD7DA-E1EA-6024-3B6B-E24A8770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Parallelization Opportunities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D772A-2045-5C36-6DE3-C064B54C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124</a:t>
            </a:fld>
            <a:endParaRPr lang="zh-CN" altLang="en-US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6723E6D5-95ED-0593-F952-7C1CFB17CFF7}"/>
              </a:ext>
            </a:extLst>
          </p:cNvPr>
          <p:cNvSpPr txBox="1"/>
          <p:nvPr/>
        </p:nvSpPr>
        <p:spPr>
          <a:xfrm>
            <a:off x="419267" y="1273324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Data Parallelism: </a:t>
            </a:r>
            <a:r>
              <a:rPr lang="en-US" sz="2100" i="1"/>
              <a:t>Distribute the processing of data to multiple PEs.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66F6CDD6-55C0-AECA-CAA7-A1897B27E50C}"/>
              </a:ext>
            </a:extLst>
          </p:cNvPr>
          <p:cNvSpPr txBox="1"/>
          <p:nvPr/>
        </p:nvSpPr>
        <p:spPr>
          <a:xfrm>
            <a:off x="355788" y="2547010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Model Parallelism: </a:t>
            </a:r>
            <a:r>
              <a:rPr lang="en-US" sz="2100" i="1"/>
              <a:t>Break the model and distribute processing of every layer to multiple PEs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C9F93DE7-D743-7C79-302A-35D6896E7475}"/>
              </a:ext>
            </a:extLst>
          </p:cNvPr>
          <p:cNvSpPr txBox="1"/>
          <p:nvPr/>
        </p:nvSpPr>
        <p:spPr>
          <a:xfrm>
            <a:off x="355788" y="3903221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i="1"/>
              <a:t>For either approach it is also possible to use </a:t>
            </a:r>
            <a:r>
              <a:rPr lang="en-US" sz="2100" b="1" i="1"/>
              <a:t>synchronous</a:t>
            </a:r>
            <a:r>
              <a:rPr lang="en-US" sz="2100" i="1"/>
              <a:t> or </a:t>
            </a:r>
            <a:r>
              <a:rPr lang="en-US" sz="2100" b="1" i="1"/>
              <a:t>asynchronous</a:t>
            </a:r>
            <a:r>
              <a:rPr lang="en-US" sz="2100" i="1"/>
              <a:t> updates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E67624-8B7E-BA8A-6270-048D96CD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55" y="1343067"/>
            <a:ext cx="3356039" cy="870085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1E28A3A3-4C6D-5ECE-EE4A-3C16783D4116}"/>
              </a:ext>
            </a:extLst>
          </p:cNvPr>
          <p:cNvSpPr/>
          <p:nvPr/>
        </p:nvSpPr>
        <p:spPr>
          <a:xfrm>
            <a:off x="6765939" y="1229078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B100721-A8F3-0558-6CA6-5E3FEF562D21}"/>
              </a:ext>
            </a:extLst>
          </p:cNvPr>
          <p:cNvGrpSpPr/>
          <p:nvPr/>
        </p:nvGrpSpPr>
        <p:grpSpPr>
          <a:xfrm>
            <a:off x="5004048" y="3903221"/>
            <a:ext cx="3356039" cy="870085"/>
            <a:chOff x="6512014" y="5211762"/>
            <a:chExt cx="4474719" cy="1160113"/>
          </a:xfrm>
        </p:grpSpPr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38E94DF6-9E30-0639-9CDB-24F979B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4" y="5211762"/>
              <a:ext cx="4474719" cy="1160113"/>
            </a:xfrm>
            <a:prstGeom prst="rect">
              <a:avLst/>
            </a:prstGeom>
          </p:spPr>
        </p:pic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60B0111C-C1C8-3473-A018-A6A2BD488916}"/>
                </a:ext>
              </a:extLst>
            </p:cNvPr>
            <p:cNvSpPr/>
            <p:nvPr/>
          </p:nvSpPr>
          <p:spPr>
            <a:xfrm>
              <a:off x="7067227" y="5589924"/>
              <a:ext cx="387458" cy="4079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1A64ED5-3B84-C593-E463-6D734E5AEB19}"/>
              </a:ext>
            </a:extLst>
          </p:cNvPr>
          <p:cNvGrpSpPr/>
          <p:nvPr/>
        </p:nvGrpSpPr>
        <p:grpSpPr>
          <a:xfrm>
            <a:off x="5004049" y="2764955"/>
            <a:ext cx="3356039" cy="870085"/>
            <a:chOff x="6512015" y="3694074"/>
            <a:chExt cx="4474719" cy="1160113"/>
          </a:xfrm>
        </p:grpSpPr>
        <p:pic>
          <p:nvPicPr>
            <p:cNvPr id="14" name="Picture 15">
              <a:extLst>
                <a:ext uri="{FF2B5EF4-FFF2-40B4-BE49-F238E27FC236}">
                  <a16:creationId xmlns:a16="http://schemas.microsoft.com/office/drawing/2014/main" id="{C7081445-9C97-DDE4-D2F6-9113AC71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5" y="3694074"/>
              <a:ext cx="4474719" cy="1160113"/>
            </a:xfrm>
            <a:prstGeom prst="rect">
              <a:avLst/>
            </a:prstGeom>
          </p:spPr>
        </p:pic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9828A39D-FA7F-153E-8BBA-CAB51326D360}"/>
                </a:ext>
              </a:extLst>
            </p:cNvPr>
            <p:cNvSpPr/>
            <p:nvPr/>
          </p:nvSpPr>
          <p:spPr>
            <a:xfrm>
              <a:off x="9636119" y="3694074"/>
              <a:ext cx="1350614" cy="109440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1825F71A-8A20-CF71-96C9-FF12D7F32A76}"/>
              </a:ext>
            </a:extLst>
          </p:cNvPr>
          <p:cNvSpPr/>
          <p:nvPr/>
        </p:nvSpPr>
        <p:spPr>
          <a:xfrm>
            <a:off x="302840" y="3793604"/>
            <a:ext cx="4269160" cy="1296144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3136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5E960D-A5A8-D15D-A907-54FFE05A9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Recall: BSP for data parallel execution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5A0FBC-F117-6AAF-2391-09156AC7B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125</a:t>
            </a:fld>
            <a:endParaRPr lang="zh-CN" altLang="en-US"/>
          </a:p>
        </p:txBody>
      </p:sp>
      <p:grpSp>
        <p:nvGrpSpPr>
          <p:cNvPr id="5" name="Group 53">
            <a:extLst>
              <a:ext uri="{FF2B5EF4-FFF2-40B4-BE49-F238E27FC236}">
                <a16:creationId xmlns:a16="http://schemas.microsoft.com/office/drawing/2014/main" id="{5F811147-839B-0A12-6C46-7B015A191DC2}"/>
              </a:ext>
            </a:extLst>
          </p:cNvPr>
          <p:cNvGrpSpPr/>
          <p:nvPr/>
        </p:nvGrpSpPr>
        <p:grpSpPr>
          <a:xfrm>
            <a:off x="1466788" y="2370684"/>
            <a:ext cx="6042909" cy="2222332"/>
            <a:chOff x="431717" y="2253734"/>
            <a:chExt cx="8057211" cy="2963109"/>
          </a:xfrm>
        </p:grpSpPr>
        <p:grpSp>
          <p:nvGrpSpPr>
            <p:cNvPr id="6" name="Group 14">
              <a:extLst>
                <a:ext uri="{FF2B5EF4-FFF2-40B4-BE49-F238E27FC236}">
                  <a16:creationId xmlns:a16="http://schemas.microsoft.com/office/drawing/2014/main" id="{0C0B4949-D90A-166C-3D37-126B4350F97C}"/>
                </a:ext>
              </a:extLst>
            </p:cNvPr>
            <p:cNvGrpSpPr/>
            <p:nvPr/>
          </p:nvGrpSpPr>
          <p:grpSpPr>
            <a:xfrm>
              <a:off x="431717" y="2253734"/>
              <a:ext cx="8035618" cy="492443"/>
              <a:chOff x="117782" y="2253734"/>
              <a:chExt cx="8035618" cy="492443"/>
            </a:xfrm>
          </p:grpSpPr>
          <p:cxnSp>
            <p:nvCxnSpPr>
              <p:cNvPr id="13" name="Straight Arrow Connector 4">
                <a:extLst>
                  <a:ext uri="{FF2B5EF4-FFF2-40B4-BE49-F238E27FC236}">
                    <a16:creationId xmlns:a16="http://schemas.microsoft.com/office/drawing/2014/main" id="{49740357-BCBD-1A47-8136-4D9442417EB4}"/>
                  </a:ext>
                </a:extLst>
              </p:cNvPr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7C229A60-97F4-22C6-E3F4-CE4B45FC5BFD}"/>
                  </a:ext>
                </a:extLst>
              </p:cNvPr>
              <p:cNvSpPr txBox="1"/>
              <p:nvPr/>
            </p:nvSpPr>
            <p:spPr>
              <a:xfrm>
                <a:off x="117782" y="2253734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1</a:t>
                </a:r>
              </a:p>
            </p:txBody>
          </p:sp>
        </p:grpSp>
        <p:grpSp>
          <p:nvGrpSpPr>
            <p:cNvPr id="7" name="Group 13">
              <a:extLst>
                <a:ext uri="{FF2B5EF4-FFF2-40B4-BE49-F238E27FC236}">
                  <a16:creationId xmlns:a16="http://schemas.microsoft.com/office/drawing/2014/main" id="{747C1D89-BBC8-F197-443C-E666EBA92ACF}"/>
                </a:ext>
              </a:extLst>
            </p:cNvPr>
            <p:cNvGrpSpPr/>
            <p:nvPr/>
          </p:nvGrpSpPr>
          <p:grpSpPr>
            <a:xfrm>
              <a:off x="431717" y="3489067"/>
              <a:ext cx="8035618" cy="492443"/>
              <a:chOff x="117782" y="3184267"/>
              <a:chExt cx="8035618" cy="492443"/>
            </a:xfrm>
          </p:grpSpPr>
          <p:sp>
            <p:nvSpPr>
              <p:cNvPr id="11" name="TextBox 6">
                <a:extLst>
                  <a:ext uri="{FF2B5EF4-FFF2-40B4-BE49-F238E27FC236}">
                    <a16:creationId xmlns:a16="http://schemas.microsoft.com/office/drawing/2014/main" id="{B8803EB6-4B2B-A71B-622E-7618048ABB7F}"/>
                  </a:ext>
                </a:extLst>
              </p:cNvPr>
              <p:cNvSpPr txBox="1"/>
              <p:nvPr/>
            </p:nvSpPr>
            <p:spPr>
              <a:xfrm>
                <a:off x="117782" y="3184267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2</a:t>
                </a:r>
              </a:p>
            </p:txBody>
          </p:sp>
          <p:cxnSp>
            <p:nvCxnSpPr>
              <p:cNvPr id="12" name="Straight Arrow Connector 9">
                <a:extLst>
                  <a:ext uri="{FF2B5EF4-FFF2-40B4-BE49-F238E27FC236}">
                    <a16:creationId xmlns:a16="http://schemas.microsoft.com/office/drawing/2014/main" id="{330FD199-979A-DEEB-1C6E-79DE41665F77}"/>
                  </a:ext>
                </a:extLst>
              </p:cNvPr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C0F1B4E3-03CD-81B1-AA4F-339EBFC3D08B}"/>
                </a:ext>
              </a:extLst>
            </p:cNvPr>
            <p:cNvGrpSpPr/>
            <p:nvPr/>
          </p:nvGrpSpPr>
          <p:grpSpPr>
            <a:xfrm>
              <a:off x="453310" y="4724400"/>
              <a:ext cx="8035618" cy="492443"/>
              <a:chOff x="117782" y="4114800"/>
              <a:chExt cx="8035618" cy="492443"/>
            </a:xfrm>
          </p:grpSpPr>
          <p:sp>
            <p:nvSpPr>
              <p:cNvPr id="9" name="TextBox 7">
                <a:extLst>
                  <a:ext uri="{FF2B5EF4-FFF2-40B4-BE49-F238E27FC236}">
                    <a16:creationId xmlns:a16="http://schemas.microsoft.com/office/drawing/2014/main" id="{7A938FB9-2522-E254-9C54-8E2C59047453}"/>
                  </a:ext>
                </a:extLst>
              </p:cNvPr>
              <p:cNvSpPr txBox="1"/>
              <p:nvPr/>
            </p:nvSpPr>
            <p:spPr>
              <a:xfrm>
                <a:off x="117782" y="4114800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3</a:t>
                </a:r>
              </a:p>
            </p:txBody>
          </p:sp>
          <p:cxnSp>
            <p:nvCxnSpPr>
              <p:cNvPr id="10" name="Straight Arrow Connector 10">
                <a:extLst>
                  <a:ext uri="{FF2B5EF4-FFF2-40B4-BE49-F238E27FC236}">
                    <a16:creationId xmlns:a16="http://schemas.microsoft.com/office/drawing/2014/main" id="{37D4718B-F592-1FFE-C51B-F2D7B962A46D}"/>
                  </a:ext>
                </a:extLst>
              </p:cNvPr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" name="Group 54">
            <a:extLst>
              <a:ext uri="{FF2B5EF4-FFF2-40B4-BE49-F238E27FC236}">
                <a16:creationId xmlns:a16="http://schemas.microsoft.com/office/drawing/2014/main" id="{66F0E3FB-248F-A054-937D-624F4659BDE3}"/>
              </a:ext>
            </a:extLst>
          </p:cNvPr>
          <p:cNvGrpSpPr/>
          <p:nvPr/>
        </p:nvGrpSpPr>
        <p:grpSpPr>
          <a:xfrm>
            <a:off x="2794742" y="2370683"/>
            <a:ext cx="2035617" cy="2199248"/>
            <a:chOff x="2202323" y="2253734"/>
            <a:chExt cx="2714156" cy="293233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3C77BBE-EB2A-1475-73BB-F4935E013CF9}"/>
                </a:ext>
              </a:extLst>
            </p:cNvPr>
            <p:cNvSpPr/>
            <p:nvPr/>
          </p:nvSpPr>
          <p:spPr>
            <a:xfrm>
              <a:off x="2202323" y="2253734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3D0AB4-2850-00D3-5F4F-E750CA1A50E8}"/>
                </a:ext>
              </a:extLst>
            </p:cNvPr>
            <p:cNvSpPr/>
            <p:nvPr/>
          </p:nvSpPr>
          <p:spPr>
            <a:xfrm>
              <a:off x="2202323" y="3489066"/>
              <a:ext cx="27141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4160BD1-8379-B996-32E7-8DDF35F8087B}"/>
                </a:ext>
              </a:extLst>
            </p:cNvPr>
            <p:cNvSpPr/>
            <p:nvPr/>
          </p:nvSpPr>
          <p:spPr>
            <a:xfrm>
              <a:off x="2202324" y="472439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3C708152-4C31-F050-88B7-48989F9285BB}"/>
              </a:ext>
            </a:extLst>
          </p:cNvPr>
          <p:cNvGrpSpPr/>
          <p:nvPr/>
        </p:nvGrpSpPr>
        <p:grpSpPr>
          <a:xfrm>
            <a:off x="4542182" y="2076182"/>
            <a:ext cx="646908" cy="3157582"/>
            <a:chOff x="5542720" y="1905000"/>
            <a:chExt cx="862544" cy="421010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27A7985-9AA4-A7A7-FC59-AEF5D31A57C5}"/>
                </a:ext>
              </a:extLst>
            </p:cNvPr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BC7894-539D-BB76-2BF5-EEB5E9D53D77}"/>
                </a:ext>
              </a:extLst>
            </p:cNvPr>
            <p:cNvSpPr txBox="1"/>
            <p:nvPr/>
          </p:nvSpPr>
          <p:spPr>
            <a:xfrm>
              <a:off x="5542720" y="5714999"/>
              <a:ext cx="86254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Barrier</a:t>
              </a:r>
            </a:p>
          </p:txBody>
        </p:sp>
      </p:grpSp>
      <p:grpSp>
        <p:nvGrpSpPr>
          <p:cNvPr id="22" name="Group 25">
            <a:extLst>
              <a:ext uri="{FF2B5EF4-FFF2-40B4-BE49-F238E27FC236}">
                <a16:creationId xmlns:a16="http://schemas.microsoft.com/office/drawing/2014/main" id="{43936A41-A478-3A25-23B2-2524D6C5A4ED}"/>
              </a:ext>
            </a:extLst>
          </p:cNvPr>
          <p:cNvGrpSpPr/>
          <p:nvPr/>
        </p:nvGrpSpPr>
        <p:grpSpPr>
          <a:xfrm>
            <a:off x="4857750" y="2543809"/>
            <a:ext cx="1200150" cy="1856794"/>
            <a:chOff x="4953000" y="2484566"/>
            <a:chExt cx="1600200" cy="2475725"/>
          </a:xfrm>
        </p:grpSpPr>
        <p:cxnSp>
          <p:nvCxnSpPr>
            <p:cNvPr id="23" name="Straight Arrow Connector 26">
              <a:extLst>
                <a:ext uri="{FF2B5EF4-FFF2-40B4-BE49-F238E27FC236}">
                  <a16:creationId xmlns:a16="http://schemas.microsoft.com/office/drawing/2014/main" id="{CFDA2499-F6A1-EBEF-C3E6-E70992A8FF85}"/>
                </a:ext>
              </a:extLst>
            </p:cNvPr>
            <p:cNvCxnSpPr/>
            <p:nvPr/>
          </p:nvCxnSpPr>
          <p:spPr>
            <a:xfrm>
              <a:off x="4953000" y="2484566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7">
              <a:extLst>
                <a:ext uri="{FF2B5EF4-FFF2-40B4-BE49-F238E27FC236}">
                  <a16:creationId xmlns:a16="http://schemas.microsoft.com/office/drawing/2014/main" id="{C7799382-D650-1A64-D65B-1527862FC64A}"/>
                </a:ext>
              </a:extLst>
            </p:cNvPr>
            <p:cNvCxnSpPr/>
            <p:nvPr/>
          </p:nvCxnSpPr>
          <p:spPr>
            <a:xfrm flipV="1"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30">
              <a:extLst>
                <a:ext uri="{FF2B5EF4-FFF2-40B4-BE49-F238E27FC236}">
                  <a16:creationId xmlns:a16="http://schemas.microsoft.com/office/drawing/2014/main" id="{CACF4774-429F-9E1E-E8C2-FF2668503349}"/>
                </a:ext>
              </a:extLst>
            </p:cNvPr>
            <p:cNvCxnSpPr/>
            <p:nvPr/>
          </p:nvCxnSpPr>
          <p:spPr>
            <a:xfrm flipV="1">
              <a:off x="5943600" y="2489625"/>
              <a:ext cx="609600" cy="246560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33">
              <a:extLst>
                <a:ext uri="{FF2B5EF4-FFF2-40B4-BE49-F238E27FC236}">
                  <a16:creationId xmlns:a16="http://schemas.microsoft.com/office/drawing/2014/main" id="{04DBBD0A-CA7C-7C65-D0F8-BEE6CEF38CD9}"/>
                </a:ext>
              </a:extLst>
            </p:cNvPr>
            <p:cNvCxnSpPr/>
            <p:nvPr/>
          </p:nvCxnSpPr>
          <p:spPr>
            <a:xfrm>
              <a:off x="5334000" y="2489625"/>
              <a:ext cx="838200" cy="2470666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35">
              <a:extLst>
                <a:ext uri="{FF2B5EF4-FFF2-40B4-BE49-F238E27FC236}">
                  <a16:creationId xmlns:a16="http://schemas.microsoft.com/office/drawing/2014/main" id="{E8436D41-7CB4-EE4D-BFE0-4B1A9EE02FA5}"/>
                </a:ext>
              </a:extLst>
            </p:cNvPr>
            <p:cNvCxnSpPr/>
            <p:nvPr/>
          </p:nvCxnSpPr>
          <p:spPr>
            <a:xfrm flipV="1">
              <a:off x="5867400" y="2489625"/>
              <a:ext cx="341241" cy="1235334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36">
              <a:extLst>
                <a:ext uri="{FF2B5EF4-FFF2-40B4-BE49-F238E27FC236}">
                  <a16:creationId xmlns:a16="http://schemas.microsoft.com/office/drawing/2014/main" id="{2C306A55-CA93-E189-F51F-E241800AAF2D}"/>
                </a:ext>
              </a:extLst>
            </p:cNvPr>
            <p:cNvCxnSpPr/>
            <p:nvPr/>
          </p:nvCxnSpPr>
          <p:spPr>
            <a:xfrm>
              <a:off x="5105400" y="3719899"/>
              <a:ext cx="457200" cy="1235333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37">
            <a:extLst>
              <a:ext uri="{FF2B5EF4-FFF2-40B4-BE49-F238E27FC236}">
                <a16:creationId xmlns:a16="http://schemas.microsoft.com/office/drawing/2014/main" id="{6D43AD03-3A0D-588A-8764-CF4DF3FC3300}"/>
              </a:ext>
            </a:extLst>
          </p:cNvPr>
          <p:cNvSpPr txBox="1"/>
          <p:nvPr/>
        </p:nvSpPr>
        <p:spPr>
          <a:xfrm>
            <a:off x="3429001" y="1889284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sp>
        <p:nvSpPr>
          <p:cNvPr id="30" name="TextBox 38">
            <a:extLst>
              <a:ext uri="{FF2B5EF4-FFF2-40B4-BE49-F238E27FC236}">
                <a16:creationId xmlns:a16="http://schemas.microsoft.com/office/drawing/2014/main" id="{4ED196C0-7115-788E-F15D-EB44BD8F554E}"/>
              </a:ext>
            </a:extLst>
          </p:cNvPr>
          <p:cNvSpPr txBox="1"/>
          <p:nvPr/>
        </p:nvSpPr>
        <p:spPr>
          <a:xfrm>
            <a:off x="4842841" y="1889284"/>
            <a:ext cx="1257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Communicate</a:t>
            </a:r>
          </a:p>
        </p:txBody>
      </p:sp>
      <p:grpSp>
        <p:nvGrpSpPr>
          <p:cNvPr id="31" name="Group 55">
            <a:extLst>
              <a:ext uri="{FF2B5EF4-FFF2-40B4-BE49-F238E27FC236}">
                <a16:creationId xmlns:a16="http://schemas.microsoft.com/office/drawing/2014/main" id="{27C12A60-6886-83E0-06D9-A0715F073C9A}"/>
              </a:ext>
            </a:extLst>
          </p:cNvPr>
          <p:cNvGrpSpPr/>
          <p:nvPr/>
        </p:nvGrpSpPr>
        <p:grpSpPr>
          <a:xfrm>
            <a:off x="6100153" y="2374477"/>
            <a:ext cx="1292667" cy="2192994"/>
            <a:chOff x="6609537" y="2258792"/>
            <a:chExt cx="1723556" cy="2923992"/>
          </a:xfrm>
        </p:grpSpPr>
        <p:sp>
          <p:nvSpPr>
            <p:cNvPr id="32" name="Rectangle 47">
              <a:extLst>
                <a:ext uri="{FF2B5EF4-FFF2-40B4-BE49-F238E27FC236}">
                  <a16:creationId xmlns:a16="http://schemas.microsoft.com/office/drawing/2014/main" id="{43AB877A-DF40-A148-6D41-B84C5B396604}"/>
                </a:ext>
              </a:extLst>
            </p:cNvPr>
            <p:cNvSpPr/>
            <p:nvPr/>
          </p:nvSpPr>
          <p:spPr>
            <a:xfrm>
              <a:off x="6628820" y="2258792"/>
              <a:ext cx="167509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33" name="Rectangle 48">
              <a:extLst>
                <a:ext uri="{FF2B5EF4-FFF2-40B4-BE49-F238E27FC236}">
                  <a16:creationId xmlns:a16="http://schemas.microsoft.com/office/drawing/2014/main" id="{0B5F3F12-B2BD-2F67-A2A8-5C1A7A2A80F4}"/>
                </a:ext>
              </a:extLst>
            </p:cNvPr>
            <p:cNvSpPr/>
            <p:nvPr/>
          </p:nvSpPr>
          <p:spPr>
            <a:xfrm>
              <a:off x="6628804" y="3489066"/>
              <a:ext cx="11139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  <p:sp>
          <p:nvSpPr>
            <p:cNvPr id="34" name="Rectangle 49">
              <a:extLst>
                <a:ext uri="{FF2B5EF4-FFF2-40B4-BE49-F238E27FC236}">
                  <a16:creationId xmlns:a16="http://schemas.microsoft.com/office/drawing/2014/main" id="{C693905F-8AE7-6C89-2D4A-D281193E3AC3}"/>
                </a:ext>
              </a:extLst>
            </p:cNvPr>
            <p:cNvSpPr/>
            <p:nvPr/>
          </p:nvSpPr>
          <p:spPr>
            <a:xfrm>
              <a:off x="6609537" y="4721119"/>
              <a:ext cx="1723556" cy="461665"/>
            </a:xfrm>
            <a:prstGeom prst="rect">
              <a:avLst/>
            </a:prstGeom>
            <a:ln>
              <a:headEnd type="none" w="med" len="med"/>
              <a:tailEnd type="none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Iteration</a:t>
              </a:r>
            </a:p>
          </p:txBody>
        </p:sp>
      </p:grpSp>
      <p:sp>
        <p:nvSpPr>
          <p:cNvPr id="35" name="TextBox 50">
            <a:extLst>
              <a:ext uri="{FF2B5EF4-FFF2-40B4-BE49-F238E27FC236}">
                <a16:creationId xmlns:a16="http://schemas.microsoft.com/office/drawing/2014/main" id="{44EB7384-7010-5C3D-55D2-98F29B255782}"/>
              </a:ext>
            </a:extLst>
          </p:cNvPr>
          <p:cNvSpPr txBox="1"/>
          <p:nvPr/>
        </p:nvSpPr>
        <p:spPr>
          <a:xfrm>
            <a:off x="6457951" y="1889284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sp>
        <p:nvSpPr>
          <p:cNvPr id="36" name="Rectangle 51">
            <a:extLst>
              <a:ext uri="{FF2B5EF4-FFF2-40B4-BE49-F238E27FC236}">
                <a16:creationId xmlns:a16="http://schemas.microsoft.com/office/drawing/2014/main" id="{3EE61A1C-5593-6380-90ED-26A7EF26A0CA}"/>
              </a:ext>
            </a:extLst>
          </p:cNvPr>
          <p:cNvSpPr/>
          <p:nvPr/>
        </p:nvSpPr>
        <p:spPr>
          <a:xfrm>
            <a:off x="3630209" y="2411358"/>
            <a:ext cx="1200150" cy="2648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FFFFFF"/>
                </a:solidFill>
                <a:latin typeface="Gill Sans Light"/>
                <a:cs typeface="Gill Sans Light"/>
                <a:sym typeface="Arial"/>
              </a:rPr>
              <a:t>Waste</a:t>
            </a:r>
          </a:p>
        </p:txBody>
      </p:sp>
      <p:sp>
        <p:nvSpPr>
          <p:cNvPr id="37" name="Rectangle 52">
            <a:extLst>
              <a:ext uri="{FF2B5EF4-FFF2-40B4-BE49-F238E27FC236}">
                <a16:creationId xmlns:a16="http://schemas.microsoft.com/office/drawing/2014/main" id="{7917B22E-E27F-AF76-A5CC-5DC065FEF4F3}"/>
              </a:ext>
            </a:extLst>
          </p:cNvPr>
          <p:cNvSpPr/>
          <p:nvPr/>
        </p:nvSpPr>
        <p:spPr>
          <a:xfrm>
            <a:off x="4087411" y="4264358"/>
            <a:ext cx="742949" cy="26489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FFFFFF"/>
                </a:solidFill>
                <a:latin typeface="Gill Sans Light"/>
                <a:cs typeface="Gill Sans Light"/>
                <a:sym typeface="Arial"/>
              </a:rPr>
              <a:t>Waste</a:t>
            </a:r>
          </a:p>
        </p:txBody>
      </p:sp>
      <p:grpSp>
        <p:nvGrpSpPr>
          <p:cNvPr id="38" name="Group 22">
            <a:extLst>
              <a:ext uri="{FF2B5EF4-FFF2-40B4-BE49-F238E27FC236}">
                <a16:creationId xmlns:a16="http://schemas.microsoft.com/office/drawing/2014/main" id="{A3E3F611-54CB-80FA-E81A-B32846B6BF57}"/>
              </a:ext>
            </a:extLst>
          </p:cNvPr>
          <p:cNvGrpSpPr/>
          <p:nvPr/>
        </p:nvGrpSpPr>
        <p:grpSpPr>
          <a:xfrm>
            <a:off x="5799482" y="2076182"/>
            <a:ext cx="646908" cy="3157582"/>
            <a:chOff x="5542720" y="1905000"/>
            <a:chExt cx="862544" cy="4210108"/>
          </a:xfrm>
        </p:grpSpPr>
        <p:cxnSp>
          <p:nvCxnSpPr>
            <p:cNvPr id="39" name="Straight Connector 23">
              <a:extLst>
                <a:ext uri="{FF2B5EF4-FFF2-40B4-BE49-F238E27FC236}">
                  <a16:creationId xmlns:a16="http://schemas.microsoft.com/office/drawing/2014/main" id="{5F132AC0-AF7D-1641-C479-A46D5488026A}"/>
                </a:ext>
              </a:extLst>
            </p:cNvPr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40" name="TextBox 24">
              <a:extLst>
                <a:ext uri="{FF2B5EF4-FFF2-40B4-BE49-F238E27FC236}">
                  <a16:creationId xmlns:a16="http://schemas.microsoft.com/office/drawing/2014/main" id="{92698F1C-950D-8EFA-3E93-055451B4A7E2}"/>
                </a:ext>
              </a:extLst>
            </p:cNvPr>
            <p:cNvSpPr txBox="1"/>
            <p:nvPr/>
          </p:nvSpPr>
          <p:spPr>
            <a:xfrm>
              <a:off x="5542720" y="5714999"/>
              <a:ext cx="86254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Barrier</a:t>
              </a:r>
            </a:p>
          </p:txBody>
        </p:sp>
      </p:grpSp>
      <p:sp>
        <p:nvSpPr>
          <p:cNvPr id="41" name="Rectangle 56">
            <a:extLst>
              <a:ext uri="{FF2B5EF4-FFF2-40B4-BE49-F238E27FC236}">
                <a16:creationId xmlns:a16="http://schemas.microsoft.com/office/drawing/2014/main" id="{AD7B6ED7-AB85-D39A-C61C-5383C88965F8}"/>
              </a:ext>
            </a:extLst>
          </p:cNvPr>
          <p:cNvSpPr/>
          <p:nvPr/>
        </p:nvSpPr>
        <p:spPr>
          <a:xfrm>
            <a:off x="6972300" y="3341654"/>
            <a:ext cx="806951" cy="229608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900">
                <a:solidFill>
                  <a:srgbClr val="FFFFFF"/>
                </a:solidFill>
                <a:latin typeface="Gill Sans Light"/>
                <a:cs typeface="Gill Sans Light"/>
                <a:sym typeface="Arial"/>
              </a:rPr>
              <a:t>Waste</a:t>
            </a:r>
          </a:p>
        </p:txBody>
      </p:sp>
      <p:grpSp>
        <p:nvGrpSpPr>
          <p:cNvPr id="42" name="Group 8">
            <a:extLst>
              <a:ext uri="{FF2B5EF4-FFF2-40B4-BE49-F238E27FC236}">
                <a16:creationId xmlns:a16="http://schemas.microsoft.com/office/drawing/2014/main" id="{ED03C266-8A90-6DDC-084E-BE2132B674B2}"/>
              </a:ext>
            </a:extLst>
          </p:cNvPr>
          <p:cNvGrpSpPr/>
          <p:nvPr/>
        </p:nvGrpSpPr>
        <p:grpSpPr>
          <a:xfrm>
            <a:off x="1543050" y="2794933"/>
            <a:ext cx="1028700" cy="2286000"/>
            <a:chOff x="533400" y="2819400"/>
            <a:chExt cx="1371600" cy="3048000"/>
          </a:xfrm>
        </p:grpSpPr>
        <p:grpSp>
          <p:nvGrpSpPr>
            <p:cNvPr id="43" name="Group 3">
              <a:extLst>
                <a:ext uri="{FF2B5EF4-FFF2-40B4-BE49-F238E27FC236}">
                  <a16:creationId xmlns:a16="http://schemas.microsoft.com/office/drawing/2014/main" id="{AF1565A5-8812-139F-C1CF-D60DE03F1F2A}"/>
                </a:ext>
              </a:extLst>
            </p:cNvPr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50" name="Rounded Rectangle 39">
                <a:extLst>
                  <a:ext uri="{FF2B5EF4-FFF2-40B4-BE49-F238E27FC236}">
                    <a16:creationId xmlns:a16="http://schemas.microsoft.com/office/drawing/2014/main" id="{C52BCA70-358A-AB48-4471-549D6E633262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51" name="Right Arrow 2">
                <a:extLst>
                  <a:ext uri="{FF2B5EF4-FFF2-40B4-BE49-F238E27FC236}">
                    <a16:creationId xmlns:a16="http://schemas.microsoft.com/office/drawing/2014/main" id="{FD7FB226-7531-25C5-3C90-6A4B01032136}"/>
                  </a:ext>
                </a:extLst>
              </p:cNvPr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44" name="Group 41">
              <a:extLst>
                <a:ext uri="{FF2B5EF4-FFF2-40B4-BE49-F238E27FC236}">
                  <a16:creationId xmlns:a16="http://schemas.microsoft.com/office/drawing/2014/main" id="{D57B3D4C-9930-6A90-EF9C-9ED9B3A6A959}"/>
                </a:ext>
              </a:extLst>
            </p:cNvPr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48" name="Rounded Rectangle 42">
                <a:extLst>
                  <a:ext uri="{FF2B5EF4-FFF2-40B4-BE49-F238E27FC236}">
                    <a16:creationId xmlns:a16="http://schemas.microsoft.com/office/drawing/2014/main" id="{372BECEC-E7AA-AEAB-CDBE-94D3C4F80BB7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49" name="Right Arrow 43">
                <a:extLst>
                  <a:ext uri="{FF2B5EF4-FFF2-40B4-BE49-F238E27FC236}">
                    <a16:creationId xmlns:a16="http://schemas.microsoft.com/office/drawing/2014/main" id="{DC3C94ED-8532-FFA1-585D-C097CFD548C2}"/>
                  </a:ext>
                </a:extLst>
              </p:cNvPr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1D9B3A1-6FDA-9C89-CC10-6C5DD9AF9128}"/>
                </a:ext>
              </a:extLst>
            </p:cNvPr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92307C6C-047C-9CD3-48E3-E09356E61223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47" name="Right Arrow 46">
                <a:extLst>
                  <a:ext uri="{FF2B5EF4-FFF2-40B4-BE49-F238E27FC236}">
                    <a16:creationId xmlns:a16="http://schemas.microsoft.com/office/drawing/2014/main" id="{F9B81609-AE37-162B-C5AF-6D81E7348067}"/>
                  </a:ext>
                </a:extLst>
              </p:cNvPr>
              <p:cNvSpPr/>
              <p:nvPr/>
            </p:nvSpPr>
            <p:spPr>
              <a:xfrm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</p:grpSp>
      <p:grpSp>
        <p:nvGrpSpPr>
          <p:cNvPr id="52" name="Group 18">
            <a:extLst>
              <a:ext uri="{FF2B5EF4-FFF2-40B4-BE49-F238E27FC236}">
                <a16:creationId xmlns:a16="http://schemas.microsoft.com/office/drawing/2014/main" id="{C9D96C34-2833-5BDD-CC2D-93257F38823D}"/>
              </a:ext>
            </a:extLst>
          </p:cNvPr>
          <p:cNvGrpSpPr/>
          <p:nvPr/>
        </p:nvGrpSpPr>
        <p:grpSpPr>
          <a:xfrm>
            <a:off x="3028950" y="2794933"/>
            <a:ext cx="1828800" cy="2286000"/>
            <a:chOff x="2514600" y="2819400"/>
            <a:chExt cx="2438400" cy="3048000"/>
          </a:xfrm>
        </p:grpSpPr>
        <p:grpSp>
          <p:nvGrpSpPr>
            <p:cNvPr id="53" name="Group 57">
              <a:extLst>
                <a:ext uri="{FF2B5EF4-FFF2-40B4-BE49-F238E27FC236}">
                  <a16:creationId xmlns:a16="http://schemas.microsoft.com/office/drawing/2014/main" id="{F45905A1-9B67-DA53-F117-851C3B9FA3D3}"/>
                </a:ext>
              </a:extLst>
            </p:cNvPr>
            <p:cNvGrpSpPr/>
            <p:nvPr/>
          </p:nvGrpSpPr>
          <p:grpSpPr>
            <a:xfrm>
              <a:off x="2514600" y="2819400"/>
              <a:ext cx="1371600" cy="533400"/>
              <a:chOff x="1143000" y="2895600"/>
              <a:chExt cx="1371600" cy="533400"/>
            </a:xfrm>
          </p:grpSpPr>
          <p:sp>
            <p:nvSpPr>
              <p:cNvPr id="60" name="Rounded Rectangle 58">
                <a:extLst>
                  <a:ext uri="{FF2B5EF4-FFF2-40B4-BE49-F238E27FC236}">
                    <a16:creationId xmlns:a16="http://schemas.microsoft.com/office/drawing/2014/main" id="{235BFF61-3D57-8A02-0D0A-265F4E5FF07A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  <a:r>
                  <a:rPr lang="en-US" sz="2100" baseline="300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1</a:t>
                </a:r>
                <a:endParaRPr lang="en-US" sz="210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endParaRPr>
              </a:p>
            </p:txBody>
          </p:sp>
          <p:sp>
            <p:nvSpPr>
              <p:cNvPr id="61" name="Right Arrow 59">
                <a:extLst>
                  <a:ext uri="{FF2B5EF4-FFF2-40B4-BE49-F238E27FC236}">
                    <a16:creationId xmlns:a16="http://schemas.microsoft.com/office/drawing/2014/main" id="{9D60030D-BE8C-D341-7600-D6B127BCC5D6}"/>
                  </a:ext>
                </a:extLst>
              </p:cNvPr>
              <p:cNvSpPr/>
              <p:nvPr/>
            </p:nvSpPr>
            <p:spPr>
              <a:xfrm rot="19187059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54" name="Group 60">
              <a:extLst>
                <a:ext uri="{FF2B5EF4-FFF2-40B4-BE49-F238E27FC236}">
                  <a16:creationId xmlns:a16="http://schemas.microsoft.com/office/drawing/2014/main" id="{3CC8C213-3B43-8BD0-203D-F42EE1238115}"/>
                </a:ext>
              </a:extLst>
            </p:cNvPr>
            <p:cNvGrpSpPr/>
            <p:nvPr/>
          </p:nvGrpSpPr>
          <p:grpSpPr>
            <a:xfrm>
              <a:off x="3581400" y="4038600"/>
              <a:ext cx="1371600" cy="533400"/>
              <a:chOff x="1143000" y="2895600"/>
              <a:chExt cx="1371600" cy="533400"/>
            </a:xfrm>
          </p:grpSpPr>
          <p:sp>
            <p:nvSpPr>
              <p:cNvPr id="58" name="Rounded Rectangle 61">
                <a:extLst>
                  <a:ext uri="{FF2B5EF4-FFF2-40B4-BE49-F238E27FC236}">
                    <a16:creationId xmlns:a16="http://schemas.microsoft.com/office/drawing/2014/main" id="{B9BC952E-86E0-4E51-3415-C67D60618E99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  <a:r>
                  <a:rPr lang="en-US" sz="2100" baseline="300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2</a:t>
                </a:r>
                <a:endParaRPr lang="en-US" sz="210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endParaRPr>
              </a:p>
            </p:txBody>
          </p:sp>
          <p:sp>
            <p:nvSpPr>
              <p:cNvPr id="59" name="Right Arrow 62">
                <a:extLst>
                  <a:ext uri="{FF2B5EF4-FFF2-40B4-BE49-F238E27FC236}">
                    <a16:creationId xmlns:a16="http://schemas.microsoft.com/office/drawing/2014/main" id="{1DE00C7D-2607-E2C6-0DB9-EE72E37C839B}"/>
                  </a:ext>
                </a:extLst>
              </p:cNvPr>
              <p:cNvSpPr/>
              <p:nvPr/>
            </p:nvSpPr>
            <p:spPr>
              <a:xfrm rot="2958776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55" name="Group 63">
              <a:extLst>
                <a:ext uri="{FF2B5EF4-FFF2-40B4-BE49-F238E27FC236}">
                  <a16:creationId xmlns:a16="http://schemas.microsoft.com/office/drawing/2014/main" id="{21E24431-71B1-220A-3631-EE27F5A9ADCB}"/>
                </a:ext>
              </a:extLst>
            </p:cNvPr>
            <p:cNvGrpSpPr/>
            <p:nvPr/>
          </p:nvGrpSpPr>
          <p:grpSpPr>
            <a:xfrm>
              <a:off x="3124200" y="5334000"/>
              <a:ext cx="1371600" cy="533400"/>
              <a:chOff x="1143000" y="2895600"/>
              <a:chExt cx="1371600" cy="533400"/>
            </a:xfrm>
          </p:grpSpPr>
          <p:sp>
            <p:nvSpPr>
              <p:cNvPr id="56" name="Rounded Rectangle 64">
                <a:extLst>
                  <a:ext uri="{FF2B5EF4-FFF2-40B4-BE49-F238E27FC236}">
                    <a16:creationId xmlns:a16="http://schemas.microsoft.com/office/drawing/2014/main" id="{2F8F3E6B-6C45-BDB4-00E5-5192779AE89F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  <a:r>
                  <a:rPr lang="en-US" sz="2100" baseline="300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3</a:t>
                </a:r>
                <a:endParaRPr lang="en-US" sz="210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endParaRPr>
              </a:p>
            </p:txBody>
          </p:sp>
          <p:sp>
            <p:nvSpPr>
              <p:cNvPr id="57" name="Right Arrow 65">
                <a:extLst>
                  <a:ext uri="{FF2B5EF4-FFF2-40B4-BE49-F238E27FC236}">
                    <a16:creationId xmlns:a16="http://schemas.microsoft.com/office/drawing/2014/main" id="{DBCADA80-057C-AE52-AB7E-AAC43E21F02A}"/>
                  </a:ext>
                </a:extLst>
              </p:cNvPr>
              <p:cNvSpPr/>
              <p:nvPr/>
            </p:nvSpPr>
            <p:spPr>
              <a:xfrm rot="20556231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</p:grpSp>
      <p:grpSp>
        <p:nvGrpSpPr>
          <p:cNvPr id="62" name="Group 75">
            <a:extLst>
              <a:ext uri="{FF2B5EF4-FFF2-40B4-BE49-F238E27FC236}">
                <a16:creationId xmlns:a16="http://schemas.microsoft.com/office/drawing/2014/main" id="{82506E2A-E8B7-AED7-ABAF-0D5BF293B748}"/>
              </a:ext>
            </a:extLst>
          </p:cNvPr>
          <p:cNvGrpSpPr/>
          <p:nvPr/>
        </p:nvGrpSpPr>
        <p:grpSpPr>
          <a:xfrm>
            <a:off x="6100141" y="2736363"/>
            <a:ext cx="1028700" cy="2286000"/>
            <a:chOff x="533400" y="2819400"/>
            <a:chExt cx="1371600" cy="3048000"/>
          </a:xfrm>
        </p:grpSpPr>
        <p:grpSp>
          <p:nvGrpSpPr>
            <p:cNvPr id="63" name="Group 76">
              <a:extLst>
                <a:ext uri="{FF2B5EF4-FFF2-40B4-BE49-F238E27FC236}">
                  <a16:creationId xmlns:a16="http://schemas.microsoft.com/office/drawing/2014/main" id="{98AAEBA8-A5B4-FFDE-0A68-E85D816E2AF1}"/>
                </a:ext>
              </a:extLst>
            </p:cNvPr>
            <p:cNvGrpSpPr/>
            <p:nvPr/>
          </p:nvGrpSpPr>
          <p:grpSpPr>
            <a:xfrm>
              <a:off x="533400" y="2819400"/>
              <a:ext cx="1371600" cy="533400"/>
              <a:chOff x="1143000" y="2895600"/>
              <a:chExt cx="1371600" cy="533400"/>
            </a:xfrm>
          </p:grpSpPr>
          <p:sp>
            <p:nvSpPr>
              <p:cNvPr id="70" name="Rounded Rectangle 83">
                <a:extLst>
                  <a:ext uri="{FF2B5EF4-FFF2-40B4-BE49-F238E27FC236}">
                    <a16:creationId xmlns:a16="http://schemas.microsoft.com/office/drawing/2014/main" id="{9F84AF05-09D1-D600-2669-3D58226F2369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71" name="Right Arrow 84">
                <a:extLst>
                  <a:ext uri="{FF2B5EF4-FFF2-40B4-BE49-F238E27FC236}">
                    <a16:creationId xmlns:a16="http://schemas.microsoft.com/office/drawing/2014/main" id="{D08DFE7C-C207-7DF9-C4DA-6DAD1031B614}"/>
                  </a:ext>
                </a:extLst>
              </p:cNvPr>
              <p:cNvSpPr/>
              <p:nvPr/>
            </p:nvSpPr>
            <p:spPr>
              <a:xfrm rot="20266155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64" name="Group 77">
              <a:extLst>
                <a:ext uri="{FF2B5EF4-FFF2-40B4-BE49-F238E27FC236}">
                  <a16:creationId xmlns:a16="http://schemas.microsoft.com/office/drawing/2014/main" id="{B6E22D2E-69CF-8AB0-B3B9-EA60A3FE7477}"/>
                </a:ext>
              </a:extLst>
            </p:cNvPr>
            <p:cNvGrpSpPr/>
            <p:nvPr/>
          </p:nvGrpSpPr>
          <p:grpSpPr>
            <a:xfrm>
              <a:off x="533400" y="4038600"/>
              <a:ext cx="1371600" cy="533400"/>
              <a:chOff x="1143000" y="2895600"/>
              <a:chExt cx="1371600" cy="533400"/>
            </a:xfrm>
          </p:grpSpPr>
          <p:sp>
            <p:nvSpPr>
              <p:cNvPr id="68" name="Rounded Rectangle 81">
                <a:extLst>
                  <a:ext uri="{FF2B5EF4-FFF2-40B4-BE49-F238E27FC236}">
                    <a16:creationId xmlns:a16="http://schemas.microsoft.com/office/drawing/2014/main" id="{589269D1-6411-DBD5-C5AA-286063DDBD9F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69" name="Right Arrow 82">
                <a:extLst>
                  <a:ext uri="{FF2B5EF4-FFF2-40B4-BE49-F238E27FC236}">
                    <a16:creationId xmlns:a16="http://schemas.microsoft.com/office/drawing/2014/main" id="{3954EBEE-5B20-73F3-6802-D6F96E6821F3}"/>
                  </a:ext>
                </a:extLst>
              </p:cNvPr>
              <p:cNvSpPr/>
              <p:nvPr/>
            </p:nvSpPr>
            <p:spPr>
              <a:xfrm rot="20111223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  <p:grpSp>
          <p:nvGrpSpPr>
            <p:cNvPr id="65" name="Group 78">
              <a:extLst>
                <a:ext uri="{FF2B5EF4-FFF2-40B4-BE49-F238E27FC236}">
                  <a16:creationId xmlns:a16="http://schemas.microsoft.com/office/drawing/2014/main" id="{D716FA8C-2C32-1590-0F67-36E5D34F5A03}"/>
                </a:ext>
              </a:extLst>
            </p:cNvPr>
            <p:cNvGrpSpPr/>
            <p:nvPr/>
          </p:nvGrpSpPr>
          <p:grpSpPr>
            <a:xfrm>
              <a:off x="533400" y="5334000"/>
              <a:ext cx="1371600" cy="533400"/>
              <a:chOff x="1143000" y="2895600"/>
              <a:chExt cx="1371600" cy="533400"/>
            </a:xfrm>
          </p:grpSpPr>
          <p:sp>
            <p:nvSpPr>
              <p:cNvPr id="66" name="Rounded Rectangle 79">
                <a:extLst>
                  <a:ext uri="{FF2B5EF4-FFF2-40B4-BE49-F238E27FC236}">
                    <a16:creationId xmlns:a16="http://schemas.microsoft.com/office/drawing/2014/main" id="{5650C615-90A4-753C-CF09-DF99A8A0D5EF}"/>
                  </a:ext>
                </a:extLst>
              </p:cNvPr>
              <p:cNvSpPr/>
              <p:nvPr/>
            </p:nvSpPr>
            <p:spPr>
              <a:xfrm>
                <a:off x="1143000" y="2895600"/>
                <a:ext cx="1371600" cy="533400"/>
              </a:xfrm>
              <a:prstGeom prst="roundRect">
                <a:avLst/>
              </a:prstGeom>
              <a:ln>
                <a:headEnd type="none" w="med" len="med"/>
                <a:tailEnd type="none"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tIns="0" bIns="102870" rtlCol="0" anchor="ctr"/>
              <a:lstStyle/>
              <a:p>
                <a:pPr defTabSz="685800">
                  <a:defRPr/>
                </a:pPr>
                <a:r>
                  <a:rPr lang="en-US" sz="2100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w</a:t>
                </a:r>
              </a:p>
            </p:txBody>
          </p:sp>
          <p:sp>
            <p:nvSpPr>
              <p:cNvPr id="67" name="Right Arrow 80">
                <a:extLst>
                  <a:ext uri="{FF2B5EF4-FFF2-40B4-BE49-F238E27FC236}">
                    <a16:creationId xmlns:a16="http://schemas.microsoft.com/office/drawing/2014/main" id="{452994BE-4E7F-06E2-9449-C43A7225657A}"/>
                  </a:ext>
                </a:extLst>
              </p:cNvPr>
              <p:cNvSpPr/>
              <p:nvPr/>
            </p:nvSpPr>
            <p:spPr>
              <a:xfrm rot="19836594">
                <a:off x="1865292" y="3048000"/>
                <a:ext cx="445671" cy="304800"/>
              </a:xfrm>
              <a:prstGeom prst="rightArrow">
                <a:avLst/>
              </a:prstGeom>
              <a:ln>
                <a:headEnd type="none" w="med" len="med"/>
                <a:tailEnd type="none"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>
                  <a:solidFill>
                    <a:srgbClr val="FFFFFF"/>
                  </a:solidFill>
                  <a:latin typeface="Century Gothic" panose="020F0302020204030204"/>
                  <a:sym typeface="Arial"/>
                </a:endParaRPr>
              </a:p>
            </p:txBody>
          </p:sp>
        </p:grpSp>
      </p:grpSp>
      <p:sp>
        <p:nvSpPr>
          <p:cNvPr id="72" name="TextBox 37">
            <a:extLst>
              <a:ext uri="{FF2B5EF4-FFF2-40B4-BE49-F238E27FC236}">
                <a16:creationId xmlns:a16="http://schemas.microsoft.com/office/drawing/2014/main" id="{1B73C84D-B340-8BFF-A39C-C35C23B59741}"/>
              </a:ext>
            </a:extLst>
          </p:cNvPr>
          <p:cNvSpPr txBox="1"/>
          <p:nvPr/>
        </p:nvSpPr>
        <p:spPr>
          <a:xfrm>
            <a:off x="5010129" y="4460730"/>
            <a:ext cx="93968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 b="1" err="1">
                <a:solidFill>
                  <a:srgbClr val="C00000"/>
                </a:solidFill>
                <a:latin typeface="Gill Sans Light"/>
                <a:cs typeface="Gill Sans Light"/>
                <a:sym typeface="Arial"/>
              </a:rPr>
              <a:t>Allreduce</a:t>
            </a:r>
            <a:endParaRPr lang="en-US" sz="1500" b="1">
              <a:solidFill>
                <a:srgbClr val="C00000"/>
              </a:solidFill>
              <a:latin typeface="Gill Sans Light"/>
              <a:cs typeface="Gill Sans Light"/>
              <a:sym typeface="Arial"/>
            </a:endParaRPr>
          </a:p>
        </p:txBody>
      </p:sp>
      <p:sp>
        <p:nvSpPr>
          <p:cNvPr id="73" name="内容占位符 2">
            <a:extLst>
              <a:ext uri="{FF2B5EF4-FFF2-40B4-BE49-F238E27FC236}">
                <a16:creationId xmlns:a16="http://schemas.microsoft.com/office/drawing/2014/main" id="{9E5319D9-C30A-A335-89CB-9859504FB0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3771636"/>
          </a:xfrm>
        </p:spPr>
        <p:txBody>
          <a:bodyPr/>
          <a:lstStyle/>
          <a:p>
            <a:r>
              <a:rPr lang="en-US" altLang="zh-CN">
                <a:sym typeface="Wingdings" pitchFamily="2" charset="2"/>
              </a:rPr>
              <a:t>Problem: may have idle time at each process </a:t>
            </a:r>
          </a:p>
          <a:p>
            <a:endParaRPr kumimoji="1" lang="en-US" altLang="zh-CN"/>
          </a:p>
        </p:txBody>
      </p:sp>
    </p:spTree>
    <p:extLst>
      <p:ext uri="{BB962C8B-B14F-4D97-AF65-F5344CB8AC3E}">
        <p14:creationId xmlns:p14="http://schemas.microsoft.com/office/powerpoint/2010/main" val="65681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5" grpId="0"/>
      <p:bldP spid="36" grpId="0" animBg="1"/>
      <p:bldP spid="37" grpId="0" animBg="1"/>
      <p:bldP spid="41" grpId="0" animBg="1"/>
      <p:bldP spid="72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AF51F-EC10-FC90-2FF3-F7A6F3B76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Asynchronous Execution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286685-6EC6-7DDC-BEE4-BE08C74C3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Key idea: each process does not wait for others</a:t>
            </a:r>
          </a:p>
          <a:p>
            <a:pPr lvl="1"/>
            <a:r>
              <a:rPr kumimoji="1" lang="en-US" altLang="zh-CN"/>
              <a:t>Update the gradients upon receive a messages, no iteration barrier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E594F7-0D2C-B44D-1C7D-EEC647C54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126</a:t>
            </a:fld>
            <a:endParaRPr lang="zh-CN" altLang="en-US"/>
          </a:p>
        </p:txBody>
      </p:sp>
      <p:grpSp>
        <p:nvGrpSpPr>
          <p:cNvPr id="5" name="Group 3">
            <a:extLst>
              <a:ext uri="{FF2B5EF4-FFF2-40B4-BE49-F238E27FC236}">
                <a16:creationId xmlns:a16="http://schemas.microsoft.com/office/drawing/2014/main" id="{87305804-789D-A491-6296-DDF35564F6B0}"/>
              </a:ext>
            </a:extLst>
          </p:cNvPr>
          <p:cNvGrpSpPr/>
          <p:nvPr/>
        </p:nvGrpSpPr>
        <p:grpSpPr>
          <a:xfrm>
            <a:off x="1475656" y="2857500"/>
            <a:ext cx="6042909" cy="2222332"/>
            <a:chOff x="431717" y="2253734"/>
            <a:chExt cx="8057211" cy="2963109"/>
          </a:xfrm>
        </p:grpSpPr>
        <p:grpSp>
          <p:nvGrpSpPr>
            <p:cNvPr id="6" name="Group 4">
              <a:extLst>
                <a:ext uri="{FF2B5EF4-FFF2-40B4-BE49-F238E27FC236}">
                  <a16:creationId xmlns:a16="http://schemas.microsoft.com/office/drawing/2014/main" id="{8D1F5B34-448E-6F78-0C9F-7BC2E29CCBDA}"/>
                </a:ext>
              </a:extLst>
            </p:cNvPr>
            <p:cNvGrpSpPr/>
            <p:nvPr/>
          </p:nvGrpSpPr>
          <p:grpSpPr>
            <a:xfrm>
              <a:off x="431717" y="2253734"/>
              <a:ext cx="8035618" cy="492443"/>
              <a:chOff x="117782" y="2253734"/>
              <a:chExt cx="8035618" cy="492443"/>
            </a:xfrm>
          </p:grpSpPr>
          <p:cxnSp>
            <p:nvCxnSpPr>
              <p:cNvPr id="13" name="Straight Arrow Connector 11">
                <a:extLst>
                  <a:ext uri="{FF2B5EF4-FFF2-40B4-BE49-F238E27FC236}">
                    <a16:creationId xmlns:a16="http://schemas.microsoft.com/office/drawing/2014/main" id="{86251198-8DE2-D9D3-4090-130C690A9AD9}"/>
                  </a:ext>
                </a:extLst>
              </p:cNvPr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2">
                <a:extLst>
                  <a:ext uri="{FF2B5EF4-FFF2-40B4-BE49-F238E27FC236}">
                    <a16:creationId xmlns:a16="http://schemas.microsoft.com/office/drawing/2014/main" id="{01FD7119-6F4D-BEDA-4BAA-CFF8421C4AB2}"/>
                  </a:ext>
                </a:extLst>
              </p:cNvPr>
              <p:cNvSpPr txBox="1"/>
              <p:nvPr/>
            </p:nvSpPr>
            <p:spPr>
              <a:xfrm>
                <a:off x="117782" y="2253734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1</a:t>
                </a:r>
              </a:p>
            </p:txBody>
          </p:sp>
        </p:grpSp>
        <p:grpSp>
          <p:nvGrpSpPr>
            <p:cNvPr id="7" name="Group 5">
              <a:extLst>
                <a:ext uri="{FF2B5EF4-FFF2-40B4-BE49-F238E27FC236}">
                  <a16:creationId xmlns:a16="http://schemas.microsoft.com/office/drawing/2014/main" id="{5295DFA3-E840-5ADF-CF6D-58C048B4585D}"/>
                </a:ext>
              </a:extLst>
            </p:cNvPr>
            <p:cNvGrpSpPr/>
            <p:nvPr/>
          </p:nvGrpSpPr>
          <p:grpSpPr>
            <a:xfrm>
              <a:off x="431717" y="3489067"/>
              <a:ext cx="8035618" cy="492443"/>
              <a:chOff x="117782" y="3184267"/>
              <a:chExt cx="8035618" cy="492443"/>
            </a:xfrm>
          </p:grpSpPr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B24F734D-73E3-843B-5C1E-C6F0B8D0AAED}"/>
                  </a:ext>
                </a:extLst>
              </p:cNvPr>
              <p:cNvSpPr txBox="1"/>
              <p:nvPr/>
            </p:nvSpPr>
            <p:spPr>
              <a:xfrm>
                <a:off x="117782" y="3184267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2</a:t>
                </a:r>
              </a:p>
            </p:txBody>
          </p:sp>
          <p:cxnSp>
            <p:nvCxnSpPr>
              <p:cNvPr id="12" name="Straight Arrow Connector 10">
                <a:extLst>
                  <a:ext uri="{FF2B5EF4-FFF2-40B4-BE49-F238E27FC236}">
                    <a16:creationId xmlns:a16="http://schemas.microsoft.com/office/drawing/2014/main" id="{3C07A8C3-9AE0-41B4-A3B2-F64BB8E67CA8}"/>
                  </a:ext>
                </a:extLst>
              </p:cNvPr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6">
              <a:extLst>
                <a:ext uri="{FF2B5EF4-FFF2-40B4-BE49-F238E27FC236}">
                  <a16:creationId xmlns:a16="http://schemas.microsoft.com/office/drawing/2014/main" id="{20AF98FD-301C-06AC-B906-B74592160603}"/>
                </a:ext>
              </a:extLst>
            </p:cNvPr>
            <p:cNvGrpSpPr/>
            <p:nvPr/>
          </p:nvGrpSpPr>
          <p:grpSpPr>
            <a:xfrm>
              <a:off x="453310" y="4724400"/>
              <a:ext cx="8035618" cy="492443"/>
              <a:chOff x="117782" y="4114800"/>
              <a:chExt cx="8035618" cy="492443"/>
            </a:xfrm>
          </p:grpSpPr>
          <p:sp>
            <p:nvSpPr>
              <p:cNvPr id="9" name="TextBox 7">
                <a:extLst>
                  <a:ext uri="{FF2B5EF4-FFF2-40B4-BE49-F238E27FC236}">
                    <a16:creationId xmlns:a16="http://schemas.microsoft.com/office/drawing/2014/main" id="{F1CF92BB-A558-C7E8-6AD1-4317A20B6B28}"/>
                  </a:ext>
                </a:extLst>
              </p:cNvPr>
              <p:cNvSpPr txBox="1"/>
              <p:nvPr/>
            </p:nvSpPr>
            <p:spPr>
              <a:xfrm>
                <a:off x="117782" y="4114800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3</a:t>
                </a:r>
              </a:p>
            </p:txBody>
          </p:sp>
          <p:cxnSp>
            <p:nvCxnSpPr>
              <p:cNvPr id="10" name="Straight Arrow Connector 8">
                <a:extLst>
                  <a:ext uri="{FF2B5EF4-FFF2-40B4-BE49-F238E27FC236}">
                    <a16:creationId xmlns:a16="http://schemas.microsoft.com/office/drawing/2014/main" id="{4BB9352D-7305-7D03-C7CE-8F2DCEC5C8CC}"/>
                  </a:ext>
                </a:extLst>
              </p:cNvPr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Rectangle 13">
            <a:extLst>
              <a:ext uri="{FF2B5EF4-FFF2-40B4-BE49-F238E27FC236}">
                <a16:creationId xmlns:a16="http://schemas.microsoft.com/office/drawing/2014/main" id="{180F5C6E-390E-3791-E3FA-2E926C94096C}"/>
              </a:ext>
            </a:extLst>
          </p:cNvPr>
          <p:cNvSpPr/>
          <p:nvPr/>
        </p:nvSpPr>
        <p:spPr>
          <a:xfrm>
            <a:off x="2803610" y="2859397"/>
            <a:ext cx="8354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6" name="Rectangle 14">
            <a:extLst>
              <a:ext uri="{FF2B5EF4-FFF2-40B4-BE49-F238E27FC236}">
                <a16:creationId xmlns:a16="http://schemas.microsoft.com/office/drawing/2014/main" id="{40D5EE0E-DFF5-09EB-F009-9311D4376F16}"/>
              </a:ext>
            </a:extLst>
          </p:cNvPr>
          <p:cNvSpPr/>
          <p:nvPr/>
        </p:nvSpPr>
        <p:spPr>
          <a:xfrm>
            <a:off x="2803610" y="3788376"/>
            <a:ext cx="203561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47F06FA1-D519-BED3-E84D-180F7B3E528A}"/>
              </a:ext>
            </a:extLst>
          </p:cNvPr>
          <p:cNvSpPr/>
          <p:nvPr/>
        </p:nvSpPr>
        <p:spPr>
          <a:xfrm>
            <a:off x="2803611" y="4710499"/>
            <a:ext cx="12926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18" name="TextBox 16">
            <a:extLst>
              <a:ext uri="{FF2B5EF4-FFF2-40B4-BE49-F238E27FC236}">
                <a16:creationId xmlns:a16="http://schemas.microsoft.com/office/drawing/2014/main" id="{D8E755A1-3EC1-A594-C11A-9BAD87B8AAA7}"/>
              </a:ext>
            </a:extLst>
          </p:cNvPr>
          <p:cNvSpPr txBox="1"/>
          <p:nvPr/>
        </p:nvSpPr>
        <p:spPr>
          <a:xfrm>
            <a:off x="3437869" y="2376100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sp>
        <p:nvSpPr>
          <p:cNvPr id="19" name="TextBox 17">
            <a:extLst>
              <a:ext uri="{FF2B5EF4-FFF2-40B4-BE49-F238E27FC236}">
                <a16:creationId xmlns:a16="http://schemas.microsoft.com/office/drawing/2014/main" id="{63A1AAAD-77E0-D840-9129-A6456E443619}"/>
              </a:ext>
            </a:extLst>
          </p:cNvPr>
          <p:cNvSpPr txBox="1"/>
          <p:nvPr/>
        </p:nvSpPr>
        <p:spPr>
          <a:xfrm>
            <a:off x="4851709" y="2376100"/>
            <a:ext cx="1257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Communicate</a:t>
            </a:r>
          </a:p>
        </p:txBody>
      </p:sp>
      <p:sp>
        <p:nvSpPr>
          <p:cNvPr id="20" name="Rectangle 18">
            <a:extLst>
              <a:ext uri="{FF2B5EF4-FFF2-40B4-BE49-F238E27FC236}">
                <a16:creationId xmlns:a16="http://schemas.microsoft.com/office/drawing/2014/main" id="{F76BD062-AA12-5F1F-6BD9-C14F9CDE2569}"/>
              </a:ext>
            </a:extLst>
          </p:cNvPr>
          <p:cNvSpPr/>
          <p:nvPr/>
        </p:nvSpPr>
        <p:spPr>
          <a:xfrm>
            <a:off x="3666468" y="2859397"/>
            <a:ext cx="1256322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1" name="Rectangle 19">
            <a:extLst>
              <a:ext uri="{FF2B5EF4-FFF2-40B4-BE49-F238E27FC236}">
                <a16:creationId xmlns:a16="http://schemas.microsoft.com/office/drawing/2014/main" id="{36973585-2B7E-F9E7-2B36-A79B4F3DC43A}"/>
              </a:ext>
            </a:extLst>
          </p:cNvPr>
          <p:cNvSpPr/>
          <p:nvPr/>
        </p:nvSpPr>
        <p:spPr>
          <a:xfrm>
            <a:off x="4866618" y="3788376"/>
            <a:ext cx="8354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2" name="Rectangle 20">
            <a:extLst>
              <a:ext uri="{FF2B5EF4-FFF2-40B4-BE49-F238E27FC236}">
                <a16:creationId xmlns:a16="http://schemas.microsoft.com/office/drawing/2014/main" id="{C9B80F08-B2D2-33B5-14A5-EA43BEFE0EAC}"/>
              </a:ext>
            </a:extLst>
          </p:cNvPr>
          <p:cNvSpPr/>
          <p:nvPr/>
        </p:nvSpPr>
        <p:spPr>
          <a:xfrm>
            <a:off x="4111187" y="4708039"/>
            <a:ext cx="12926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23" name="TextBox 21">
            <a:extLst>
              <a:ext uri="{FF2B5EF4-FFF2-40B4-BE49-F238E27FC236}">
                <a16:creationId xmlns:a16="http://schemas.microsoft.com/office/drawing/2014/main" id="{554A937E-1E24-83FA-E575-67F5ABF88F48}"/>
              </a:ext>
            </a:extLst>
          </p:cNvPr>
          <p:cNvSpPr txBox="1"/>
          <p:nvPr/>
        </p:nvSpPr>
        <p:spPr>
          <a:xfrm>
            <a:off x="6466819" y="2376100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cxnSp>
        <p:nvCxnSpPr>
          <p:cNvPr id="24" name="!!Straight Arrow Connector 26">
            <a:extLst>
              <a:ext uri="{FF2B5EF4-FFF2-40B4-BE49-F238E27FC236}">
                <a16:creationId xmlns:a16="http://schemas.microsoft.com/office/drawing/2014/main" id="{ED513D35-3848-134F-1496-D3F8AFD6169B}"/>
              </a:ext>
            </a:extLst>
          </p:cNvPr>
          <p:cNvCxnSpPr/>
          <p:nvPr/>
        </p:nvCxnSpPr>
        <p:spPr>
          <a:xfrm>
            <a:off x="3219200" y="3030625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!!Straight Arrow Connector 27">
            <a:extLst>
              <a:ext uri="{FF2B5EF4-FFF2-40B4-BE49-F238E27FC236}">
                <a16:creationId xmlns:a16="http://schemas.microsoft.com/office/drawing/2014/main" id="{A02B428A-CE19-58E2-BAB9-117FC6114469}"/>
              </a:ext>
            </a:extLst>
          </p:cNvPr>
          <p:cNvCxnSpPr/>
          <p:nvPr/>
        </p:nvCxnSpPr>
        <p:spPr>
          <a:xfrm flipV="1">
            <a:off x="3830406" y="3957124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!!Straight Arrow Connector 30">
            <a:extLst>
              <a:ext uri="{FF2B5EF4-FFF2-40B4-BE49-F238E27FC236}">
                <a16:creationId xmlns:a16="http://schemas.microsoft.com/office/drawing/2014/main" id="{2A2B1B88-E73A-D649-00CD-A201B0C44415}"/>
              </a:ext>
            </a:extLst>
          </p:cNvPr>
          <p:cNvCxnSpPr/>
          <p:nvPr/>
        </p:nvCxnSpPr>
        <p:spPr>
          <a:xfrm flipV="1">
            <a:off x="3588111" y="3034418"/>
            <a:ext cx="457200" cy="18492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!!Straight Arrow Connector 33">
            <a:extLst>
              <a:ext uri="{FF2B5EF4-FFF2-40B4-BE49-F238E27FC236}">
                <a16:creationId xmlns:a16="http://schemas.microsoft.com/office/drawing/2014/main" id="{AEDB6A3D-73A2-751B-8783-26F2095A3572}"/>
              </a:ext>
            </a:extLst>
          </p:cNvPr>
          <p:cNvCxnSpPr/>
          <p:nvPr/>
        </p:nvCxnSpPr>
        <p:spPr>
          <a:xfrm>
            <a:off x="4382027" y="3040193"/>
            <a:ext cx="628650" cy="185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!!Straight Arrow Connector 35">
            <a:extLst>
              <a:ext uri="{FF2B5EF4-FFF2-40B4-BE49-F238E27FC236}">
                <a16:creationId xmlns:a16="http://schemas.microsoft.com/office/drawing/2014/main" id="{7D3BE23F-3972-1424-847A-4CB83498D97E}"/>
              </a:ext>
            </a:extLst>
          </p:cNvPr>
          <p:cNvCxnSpPr/>
          <p:nvPr/>
        </p:nvCxnSpPr>
        <p:spPr>
          <a:xfrm flipV="1">
            <a:off x="3903083" y="3019502"/>
            <a:ext cx="255931" cy="92650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!!Straight Arrow Connector 36">
            <a:extLst>
              <a:ext uri="{FF2B5EF4-FFF2-40B4-BE49-F238E27FC236}">
                <a16:creationId xmlns:a16="http://schemas.microsoft.com/office/drawing/2014/main" id="{3B782DA9-FDDB-BA66-7742-161785F779E6}"/>
              </a:ext>
            </a:extLst>
          </p:cNvPr>
          <p:cNvCxnSpPr/>
          <p:nvPr/>
        </p:nvCxnSpPr>
        <p:spPr>
          <a:xfrm>
            <a:off x="4470270" y="4045875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9209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F68278-AE31-60E0-5EBD-DABF69B80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Async vs. Sync execution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073CB9-2D4A-E235-4416-A91B360910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4585692"/>
          </a:xfrm>
        </p:spPr>
        <p:txBody>
          <a:bodyPr>
            <a:normAutofit/>
          </a:bodyPr>
          <a:lstStyle/>
          <a:p>
            <a:r>
              <a:rPr kumimoji="1" lang="en-US" altLang="zh-CN"/>
              <a:t>Async</a:t>
            </a:r>
          </a:p>
          <a:p>
            <a:pPr lvl="1"/>
            <a:r>
              <a:rPr kumimoji="1" lang="en-US" altLang="zh-CN"/>
              <a:t>Pros: efficiency </a:t>
            </a:r>
          </a:p>
          <a:p>
            <a:pPr lvl="1"/>
            <a:r>
              <a:rPr kumimoji="1" lang="en-US" altLang="zh-CN"/>
              <a:t>Cons: trade accuracy for performance </a:t>
            </a:r>
          </a:p>
          <a:p>
            <a:r>
              <a:rPr kumimoji="1" lang="en-US" altLang="zh-CN"/>
              <a:t>Sync</a:t>
            </a:r>
          </a:p>
          <a:p>
            <a:pPr lvl="1"/>
            <a:r>
              <a:rPr kumimoji="1" lang="en-US" altLang="zh-CN"/>
              <a:t>Pros: Preserve the SGD training property</a:t>
            </a:r>
          </a:p>
          <a:p>
            <a:pPr lvl="1"/>
            <a:r>
              <a:rPr kumimoji="1" lang="en-US" altLang="zh-CN"/>
              <a:t>Cons: poor performance </a:t>
            </a:r>
          </a:p>
          <a:p>
            <a:r>
              <a:rPr kumimoji="1" lang="en-US" altLang="zh-CN"/>
              <a:t>Which is better? </a:t>
            </a:r>
          </a:p>
          <a:p>
            <a:pPr lvl="1"/>
            <a:r>
              <a:rPr kumimoji="1" lang="en-US" altLang="zh-CN"/>
              <a:t>Hard to tell. But, as a system designer, preserving the algorithms property is </a:t>
            </a:r>
            <a:r>
              <a:rPr kumimoji="1" lang="en-US" altLang="zh-CN" b="1">
                <a:solidFill>
                  <a:srgbClr val="C00000"/>
                </a:solidFill>
              </a:rPr>
              <a:t>very important</a:t>
            </a:r>
            <a:r>
              <a:rPr kumimoji="1" lang="en-US" altLang="zh-CN"/>
              <a:t>. Any design that alter the training property should be justified </a:t>
            </a:r>
          </a:p>
          <a:p>
            <a:endParaRPr kumimoji="1"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1C927B-484A-70BA-C966-C6EC58C64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127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E71DC639-3B2D-E88D-B7D4-04CBFB5330B7}"/>
              </a:ext>
            </a:extLst>
          </p:cNvPr>
          <p:cNvSpPr txBox="1">
            <a:spLocks/>
          </p:cNvSpPr>
          <p:nvPr/>
        </p:nvSpPr>
        <p:spPr>
          <a:xfrm>
            <a:off x="4788024" y="134355"/>
            <a:ext cx="4176464" cy="1620522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Common</a:t>
            </a:r>
            <a:r>
              <a:rPr kumimoji="1" lang="en-US" altLang="zh-CN" sz="2400" b="0"/>
              <a:t>: nearly all training currently adopts a synchronous approach </a:t>
            </a:r>
            <a:endParaRPr kumimoji="1" lang="en-US" altLang="zh-CN" b="0"/>
          </a:p>
        </p:txBody>
      </p:sp>
    </p:spTree>
    <p:extLst>
      <p:ext uri="{BB962C8B-B14F-4D97-AF65-F5344CB8AC3E}">
        <p14:creationId xmlns:p14="http://schemas.microsoft.com/office/powerpoint/2010/main" val="252425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9C1C6-3949-B743-BE50-60F3C863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GPU</a:t>
            </a:r>
            <a:r>
              <a:rPr kumimoji="1" lang="zh-CN" altLang="en-US"/>
              <a:t> </a:t>
            </a:r>
            <a:r>
              <a:rPr kumimoji="1" lang="en-US" altLang="zh-CN"/>
              <a:t>still has complex memory hierarchy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E4458-29E4-C94B-AE96-A4CD92232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D4681E3-93AA-1D40-BB37-76FE99F049B5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4402832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Memory hierarchy </a:t>
            </a:r>
          </a:p>
          <a:p>
            <a:pPr lvl="1"/>
            <a:r>
              <a:rPr lang="en-US" altLang="zh-CN"/>
              <a:t>the memory hierarchy separates computer storage into a hierarchy based on response time </a:t>
            </a:r>
            <a:endParaRPr kumimoji="1" lang="zh-CN" altLang="en-US"/>
          </a:p>
        </p:txBody>
      </p:sp>
      <p:pic>
        <p:nvPicPr>
          <p:cNvPr id="13" name="内容占位符 12" descr="图形用户界面&#10;&#10;描述已自动生成">
            <a:extLst>
              <a:ext uri="{FF2B5EF4-FFF2-40B4-BE49-F238E27FC236}">
                <a16:creationId xmlns:a16="http://schemas.microsoft.com/office/drawing/2014/main" id="{C77E6149-A365-9B42-B82F-B6404D39C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629" y="2792946"/>
            <a:ext cx="6988805" cy="2808287"/>
          </a:xfrm>
        </p:spPr>
      </p:pic>
    </p:spTree>
    <p:extLst>
      <p:ext uri="{BB962C8B-B14F-4D97-AF65-F5344CB8AC3E}">
        <p14:creationId xmlns:p14="http://schemas.microsoft.com/office/powerpoint/2010/main" val="3916024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335CEC-FD25-FD42-9685-F2470000C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GPU</a:t>
            </a:r>
            <a:r>
              <a:rPr kumimoji="1" lang="zh-CN" altLang="en-US"/>
              <a:t> </a:t>
            </a:r>
            <a:r>
              <a:rPr kumimoji="1" lang="en-US" altLang="zh-CN"/>
              <a:t>memory access latency </a:t>
            </a:r>
            <a:endParaRPr kumimoji="1" lang="zh-CN" altLang="en-US"/>
          </a:p>
        </p:txBody>
      </p:sp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394B9C34-5AFC-BA4A-B365-D2714ABA5A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4" y="1081606"/>
            <a:ext cx="8966412" cy="4215356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741706-0E69-D74D-A38B-62733C7D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72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490A82-8193-3A4D-A1D0-CCED960FB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49388"/>
            <a:ext cx="8229600" cy="2583478"/>
          </a:xfrm>
        </p:spPr>
        <p:txBody>
          <a:bodyPr/>
          <a:lstStyle/>
          <a:p>
            <a:pPr algn="ctr"/>
            <a:r>
              <a:rPr kumimoji="1" lang="en-US" altLang="zh-CN"/>
              <a:t>Taming</a:t>
            </a:r>
            <a:r>
              <a:rPr kumimoji="1" lang="zh-CN" altLang="en-US"/>
              <a:t> </a:t>
            </a:r>
            <a:r>
              <a:rPr kumimoji="1" lang="en-US" altLang="zh-CN"/>
              <a:t>memory hierarchy requires careful programming. </a:t>
            </a:r>
            <a:br>
              <a:rPr kumimoji="1" lang="en-US" altLang="zh-CN"/>
            </a:br>
            <a:br>
              <a:rPr kumimoji="1" lang="en-US" altLang="zh-CN"/>
            </a:br>
            <a:r>
              <a:rPr kumimoji="1" lang="en-US" altLang="zh-CN"/>
              <a:t>But how to program with GPGPU? </a:t>
            </a:r>
            <a:br>
              <a:rPr kumimoji="1" lang="en-US" altLang="zh-CN"/>
            </a:br>
            <a:r>
              <a:rPr kumimoji="1" lang="en-US" altLang="zh-CN"/>
              <a:t>CUDA programming model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32B3CF-5D59-2E4F-A53B-906F22329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789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F5BDA-0BEB-E34B-8473-633121329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GPU Programming Language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43D8C8-FCFE-6D46-BF63-E6778BB6D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585692"/>
          </a:xfrm>
        </p:spPr>
        <p:txBody>
          <a:bodyPr/>
          <a:lstStyle/>
          <a:p>
            <a:r>
              <a:rPr lang="en-US" altLang="zh-CN"/>
              <a:t>For Graphics Applications</a:t>
            </a:r>
          </a:p>
          <a:p>
            <a:pPr lvl="1"/>
            <a:r>
              <a:rPr lang="en-US" altLang="zh-CN"/>
              <a:t>OpenGL</a:t>
            </a:r>
          </a:p>
          <a:p>
            <a:pPr lvl="1"/>
            <a:r>
              <a:rPr lang="en-US" altLang="zh-CN"/>
              <a:t>Direct3D</a:t>
            </a:r>
          </a:p>
          <a:p>
            <a:pPr lvl="1"/>
            <a:r>
              <a:rPr lang="en-US" altLang="zh-CN"/>
              <a:t>Vulkan</a:t>
            </a:r>
          </a:p>
          <a:p>
            <a:r>
              <a:rPr lang="en-US" altLang="zh-CN"/>
              <a:t>For General Purpose Applications</a:t>
            </a:r>
          </a:p>
          <a:p>
            <a:pPr lvl="1"/>
            <a:r>
              <a:rPr lang="en-US" altLang="zh-CN"/>
              <a:t>OpenCL</a:t>
            </a:r>
          </a:p>
          <a:p>
            <a:pPr lvl="1"/>
            <a:r>
              <a:rPr lang="en-US" altLang="zh-CN" b="1">
                <a:solidFill>
                  <a:srgbClr val="FF0000"/>
                </a:solidFill>
              </a:rPr>
              <a:t>CUDA</a:t>
            </a:r>
          </a:p>
          <a:p>
            <a:pPr lvl="1"/>
            <a:r>
              <a:rPr lang="en-US" altLang="zh-CN"/>
              <a:t>HIP</a:t>
            </a:r>
          </a:p>
          <a:p>
            <a:r>
              <a:rPr lang="en-US" altLang="zh-CN"/>
              <a:t>Basically, they transfer the user program into machine code that can run on GPUs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55528B-EA42-F54E-B395-3506C7A48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1026" name="Picture 2" descr="OpenGL - 维基百科，自由的百科全书">
            <a:extLst>
              <a:ext uri="{FF2B5EF4-FFF2-40B4-BE49-F238E27FC236}">
                <a16:creationId xmlns:a16="http://schemas.microsoft.com/office/drawing/2014/main" id="{412E7E82-9395-4248-B88A-4D30E0408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897351"/>
            <a:ext cx="2688456" cy="114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PU in Windows Subsystem for Linux (WSL) | NVIDIA Developer">
            <a:extLst>
              <a:ext uri="{FF2B5EF4-FFF2-40B4-BE49-F238E27FC236}">
                <a16:creationId xmlns:a16="http://schemas.microsoft.com/office/drawing/2014/main" id="{60FEB702-1A80-4043-88BF-18A6B6880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2618732"/>
            <a:ext cx="1224136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CL - Wikipedia">
            <a:extLst>
              <a:ext uri="{FF2B5EF4-FFF2-40B4-BE49-F238E27FC236}">
                <a16:creationId xmlns:a16="http://schemas.microsoft.com/office/drawing/2014/main" id="{437183C1-3934-8E45-A3D2-9D53BC569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560" y="2618732"/>
            <a:ext cx="2349624" cy="104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785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8130997F-A926-FB4E-8478-314DCEB7B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96" y="985292"/>
            <a:ext cx="2430388" cy="234560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000CED8-2326-E448-84DE-A337E4F56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programming model: SIMT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B9682A-969E-6D4D-97E8-687656189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Abstraction: SIMT</a:t>
            </a:r>
          </a:p>
          <a:p>
            <a:pPr lvl="1"/>
            <a:r>
              <a:rPr kumimoji="1" lang="en-US" altLang="zh-CN"/>
              <a:t>Single instruction, multiple threads</a:t>
            </a:r>
          </a:p>
          <a:p>
            <a:r>
              <a:rPr kumimoji="1" lang="en-US" altLang="zh-CN"/>
              <a:t>Concrete language: C code</a:t>
            </a:r>
          </a:p>
          <a:p>
            <a:pPr lvl="1"/>
            <a:r>
              <a:rPr kumimoji="1" lang="en-US" altLang="zh-CN"/>
              <a:t>Programmer writes code for a single thread using C</a:t>
            </a:r>
          </a:p>
          <a:p>
            <a:pPr lvl="1"/>
            <a:r>
              <a:rPr kumimoji="1" lang="en-US" altLang="zh-CN"/>
              <a:t>All threads executes the same code</a:t>
            </a:r>
          </a:p>
          <a:p>
            <a:pPr lvl="2"/>
            <a:r>
              <a:rPr kumimoji="1" lang="en-US" altLang="zh-CN" sz="1800"/>
              <a:t>But can take different path (control flow supported) </a:t>
            </a:r>
          </a:p>
          <a:p>
            <a:r>
              <a:rPr kumimoji="1" lang="en-US" altLang="zh-CN"/>
              <a:t>Threads are grouped in a </a:t>
            </a:r>
            <a:r>
              <a:rPr kumimoji="1" lang="en-US" altLang="zh-CN" b="1">
                <a:solidFill>
                  <a:schemeClr val="tx1"/>
                </a:solidFill>
              </a:rPr>
              <a:t>block</a:t>
            </a:r>
            <a:r>
              <a:rPr kumimoji="1" lang="en-US" altLang="zh-CN"/>
              <a:t> </a:t>
            </a:r>
          </a:p>
          <a:p>
            <a:pPr lvl="1"/>
            <a:r>
              <a:rPr kumimoji="1" lang="en-US" altLang="zh-CN"/>
              <a:t>Threads within the same block can synchronize execution 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08B966-B25B-8542-BBF6-F44F8677F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895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4E1D52-E203-9840-A863-C6A8A270C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programming model: SIMT</a:t>
            </a:r>
            <a:endParaRPr kumimoji="1" lang="zh-CN" altLang="en-US"/>
          </a:p>
        </p:txBody>
      </p:sp>
      <p:pic>
        <p:nvPicPr>
          <p:cNvPr id="6" name="内容占位符 5" descr="图示&#10;&#10;描述已自动生成">
            <a:extLst>
              <a:ext uri="{FF2B5EF4-FFF2-40B4-BE49-F238E27FC236}">
                <a16:creationId xmlns:a16="http://schemas.microsoft.com/office/drawing/2014/main" id="{1F8677DC-01DC-A743-BCB5-F4DF7B826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178" y="679087"/>
            <a:ext cx="2795643" cy="377190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EA41F8-1264-CA40-B9E9-DF0A8A86C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8047829-A33B-E548-9727-BD05A4F1209B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5764978" cy="458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Abstraction: SIMT</a:t>
            </a:r>
          </a:p>
          <a:p>
            <a:pPr lvl="1"/>
            <a:r>
              <a:rPr kumimoji="1" lang="en-US" altLang="zh-CN"/>
              <a:t>Single instruction, multiple threads</a:t>
            </a:r>
          </a:p>
          <a:p>
            <a:r>
              <a:rPr kumimoji="1" lang="en-US" altLang="zh-CN"/>
              <a:t>Concrete language : C code * </a:t>
            </a:r>
          </a:p>
          <a:p>
            <a:r>
              <a:rPr kumimoji="1" lang="en-US" altLang="zh-CN"/>
              <a:t>Threads are grouped in a </a:t>
            </a:r>
            <a:r>
              <a:rPr kumimoji="1" lang="en-US" altLang="zh-CN" b="1">
                <a:solidFill>
                  <a:schemeClr val="tx1"/>
                </a:solidFill>
              </a:rPr>
              <a:t>block</a:t>
            </a:r>
            <a:r>
              <a:rPr kumimoji="1" lang="en-US" altLang="zh-CN"/>
              <a:t> </a:t>
            </a:r>
          </a:p>
          <a:p>
            <a:pPr lvl="1"/>
            <a:r>
              <a:rPr kumimoji="1" lang="en-US" altLang="zh-CN"/>
              <a:t>Threads within the same block can synchronize execution</a:t>
            </a:r>
          </a:p>
          <a:p>
            <a:r>
              <a:rPr kumimoji="1" lang="en-US" altLang="zh-CN"/>
              <a:t>Blocks are grouped in a grid   </a:t>
            </a:r>
          </a:p>
          <a:p>
            <a:pPr lvl="1"/>
            <a:r>
              <a:rPr lang="en-US" altLang="zh-CN"/>
              <a:t>Blocks are independently scheduled on the GPU, can be executed in any order</a:t>
            </a:r>
          </a:p>
          <a:p>
            <a:r>
              <a:rPr kumimoji="1" lang="en-US" altLang="zh-CN"/>
              <a:t>Kernel</a:t>
            </a:r>
          </a:p>
          <a:p>
            <a:pPr lvl="1"/>
            <a:r>
              <a:rPr kumimoji="1" lang="en-US" altLang="zh-CN"/>
              <a:t>A grid of blocks of threads</a:t>
            </a:r>
          </a:p>
        </p:txBody>
      </p:sp>
    </p:spTree>
    <p:extLst>
      <p:ext uri="{BB962C8B-B14F-4D97-AF65-F5344CB8AC3E}">
        <p14:creationId xmlns:p14="http://schemas.microsoft.com/office/powerpoint/2010/main" val="3317195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61913-8C05-5A46-8780-C5B1DE510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kernel execution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4A2075-DBE9-A944-9976-91A742B2D9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Each block is executed by one SM and does not migrate </a:t>
            </a:r>
          </a:p>
          <a:p>
            <a:r>
              <a:rPr kumimoji="1" lang="en-US" altLang="zh-CN"/>
              <a:t>Several concurrent block can reside on one SM</a:t>
            </a:r>
          </a:p>
          <a:p>
            <a:pPr lvl="1"/>
            <a:r>
              <a:rPr kumimoji="1" lang="en-US" altLang="zh-CN"/>
              <a:t>Depending on block’s memory requirement &amp; the SM memory capacity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62767C-77AB-2F44-B1F6-2F1366493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C70A5DB1-1C03-B446-9867-0DBCBEBDC8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5195"/>
            <a:ext cx="9144000" cy="319603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F4834E6-252D-F748-9EDE-C50A3F707F42}"/>
              </a:ext>
            </a:extLst>
          </p:cNvPr>
          <p:cNvSpPr/>
          <p:nvPr/>
        </p:nvSpPr>
        <p:spPr>
          <a:xfrm>
            <a:off x="-330844" y="5039320"/>
            <a:ext cx="3168352" cy="1008112"/>
          </a:xfrm>
          <a:prstGeom prst="rect">
            <a:avLst/>
          </a:prstGeom>
          <a:solidFill>
            <a:schemeClr val="bg1"/>
          </a:solidFill>
          <a:ln w="254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8EB4AD5-0277-2846-9C96-CACEEF35F22F}"/>
              </a:ext>
            </a:extLst>
          </p:cNvPr>
          <p:cNvSpPr/>
          <p:nvPr/>
        </p:nvSpPr>
        <p:spPr>
          <a:xfrm>
            <a:off x="1901404" y="5543376"/>
            <a:ext cx="7992888" cy="1008112"/>
          </a:xfrm>
          <a:prstGeom prst="rect">
            <a:avLst/>
          </a:prstGeom>
          <a:solidFill>
            <a:schemeClr val="bg1"/>
          </a:solidFill>
          <a:ln w="254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1311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93A10-3251-95A1-89BE-03AC8630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733656" cy="900442"/>
          </a:xfrm>
        </p:spPr>
        <p:txBody>
          <a:bodyPr/>
          <a:lstStyle/>
          <a:p>
            <a:r>
              <a:rPr kumimoji="1" lang="en-US" altLang="zh-CN"/>
              <a:t>Review: huge computation needed by the AI applications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C6419-9D0D-E5A4-7C7F-9ADEA4E3E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4104456"/>
          </a:xfrm>
        </p:spPr>
        <p:txBody>
          <a:bodyPr>
            <a:normAutofit/>
          </a:bodyPr>
          <a:lstStyle/>
          <a:p>
            <a:r>
              <a:rPr kumimoji="1" lang="en-US" altLang="zh-CN"/>
              <a:t>Case study: training LLM w/ Stochastic Gradient Descent</a:t>
            </a:r>
          </a:p>
          <a:p>
            <a:pPr lvl="1"/>
            <a:r>
              <a:rPr kumimoji="1" lang="en-US" altLang="zh-CN"/>
              <a:t>Expected computation: </a:t>
            </a:r>
            <a:r>
              <a:rPr kumimoji="1" lang="en-US" altLang="zh-CN" sz="1800" b="0">
                <a:latin typeface="+mn-lt"/>
              </a:rPr>
              <a:t>6 * #parameters * Batch size</a:t>
            </a:r>
            <a:endParaRPr kumimoji="1" lang="zh-CN" altLang="en-US" sz="1050" b="0">
              <a:latin typeface="+mn-lt"/>
            </a:endParaRPr>
          </a:p>
          <a:p>
            <a:r>
              <a:rPr kumimoji="1" lang="en-US" altLang="zh-CN"/>
              <a:t>Known fact: GPT-4 has 1.76 trillion parameters </a:t>
            </a:r>
            <a:r>
              <a:rPr kumimoji="1" lang="en-US" altLang="zh-CN" baseline="30000"/>
              <a:t>[1] </a:t>
            </a:r>
          </a:p>
          <a:p>
            <a:pPr lvl="1"/>
            <a:r>
              <a:rPr kumimoji="1" lang="en-US" altLang="zh-CN"/>
              <a:t>This is 1,760,000,000,000 parameters  </a:t>
            </a:r>
          </a:p>
          <a:p>
            <a:pPr lvl="1"/>
            <a:r>
              <a:rPr kumimoji="1" lang="en-US" altLang="zh-CN"/>
              <a:t>So this is 10,560,000,000,000 calculations for a single input of </a:t>
            </a:r>
            <a:r>
              <a:rPr kumimoji="1" lang="en-US" altLang="zh-CN" b="1"/>
              <a:t>a single iteration</a:t>
            </a:r>
            <a:r>
              <a:rPr kumimoji="1" lang="en-US" altLang="zh-CN"/>
              <a:t>!! </a:t>
            </a:r>
          </a:p>
          <a:p>
            <a:pPr lvl="1"/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1494DA-E93F-A9EC-4B34-CC7513E6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02B7DD-1B34-87AF-EF1E-BA2447650E07}"/>
              </a:ext>
            </a:extLst>
          </p:cNvPr>
          <p:cNvSpPr txBox="1"/>
          <p:nvPr/>
        </p:nvSpPr>
        <p:spPr>
          <a:xfrm>
            <a:off x="-36512" y="5377780"/>
            <a:ext cx="6549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1400"/>
              <a:t>[1] https://the-</a:t>
            </a:r>
            <a:r>
              <a:rPr kumimoji="1" lang="en" altLang="zh-CN" sz="1400" err="1"/>
              <a:t>decoder.com</a:t>
            </a:r>
            <a:r>
              <a:rPr kumimoji="1" lang="en" altLang="zh-CN" sz="1400"/>
              <a:t>/gpt-4-has-a-trillion-parameters/ 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3734060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7464C-0258-4C49-8BCC-6FF769A9A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kernel execution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DD7EC-46AD-E74E-9371-7CB0C20C8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To execute a kernel</a:t>
            </a:r>
          </a:p>
          <a:p>
            <a:pPr lvl="1"/>
            <a:r>
              <a:rPr kumimoji="1" lang="en-US" altLang="zh-CN"/>
              <a:t>The thread block is divided into 32-thread warps </a:t>
            </a:r>
          </a:p>
          <a:p>
            <a:pPr lvl="2"/>
            <a:r>
              <a:rPr kumimoji="1" lang="en-US" altLang="zh-CN" sz="1800"/>
              <a:t>A warp has 32 threads </a:t>
            </a:r>
          </a:p>
          <a:p>
            <a:pPr lvl="1"/>
            <a:r>
              <a:rPr lang="en-US" altLang="zh-CN"/>
              <a:t>Each cycle, a warp scheduler selects one ready warps and dispatches the warps to CUDA cores to execute.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0AB8F5-CA85-FE4A-9753-184C0D09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20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C3E12C7E-8ACD-3E44-890A-AF7A739CEA43}"/>
              </a:ext>
            </a:extLst>
          </p:cNvPr>
          <p:cNvGrpSpPr/>
          <p:nvPr/>
        </p:nvGrpSpPr>
        <p:grpSpPr>
          <a:xfrm>
            <a:off x="251520" y="3024874"/>
            <a:ext cx="2592288" cy="5211135"/>
            <a:chOff x="-1420167" y="3145532"/>
            <a:chExt cx="3517587" cy="6147239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BBCD1673-1C33-C349-A9CA-CD9961A49E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20167" y="3145532"/>
              <a:ext cx="3517587" cy="61472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5067A1A-C57D-0F44-8041-F160A751E6C8}"/>
                </a:ext>
              </a:extLst>
            </p:cNvPr>
            <p:cNvSpPr/>
            <p:nvPr/>
          </p:nvSpPr>
          <p:spPr>
            <a:xfrm>
              <a:off x="251520" y="3492865"/>
              <a:ext cx="1825907" cy="2448272"/>
            </a:xfrm>
            <a:prstGeom prst="rect">
              <a:avLst/>
            </a:prstGeom>
            <a:noFill/>
            <a:ln w="63500">
              <a:solidFill>
                <a:srgbClr val="C00000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4FE5C205-2E3A-724E-B126-849BE295F57B}"/>
              </a:ext>
            </a:extLst>
          </p:cNvPr>
          <p:cNvSpPr/>
          <p:nvPr/>
        </p:nvSpPr>
        <p:spPr>
          <a:xfrm>
            <a:off x="3203848" y="3319315"/>
            <a:ext cx="5482952" cy="1977647"/>
          </a:xfrm>
          <a:prstGeom prst="rect">
            <a:avLst/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A245F3E-AC60-3E42-ACD1-DAA71627EA76}"/>
              </a:ext>
            </a:extLst>
          </p:cNvPr>
          <p:cNvSpPr txBox="1"/>
          <p:nvPr/>
        </p:nvSpPr>
        <p:spPr>
          <a:xfrm>
            <a:off x="4650892" y="3433564"/>
            <a:ext cx="25888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SM Thread block pool </a:t>
            </a:r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77D1FFC-6453-104A-90EF-C97CA37A9A43}"/>
              </a:ext>
            </a:extLst>
          </p:cNvPr>
          <p:cNvGrpSpPr/>
          <p:nvPr/>
        </p:nvGrpSpPr>
        <p:grpSpPr>
          <a:xfrm>
            <a:off x="5689104" y="3995726"/>
            <a:ext cx="1192335" cy="1152128"/>
            <a:chOff x="5689104" y="3995726"/>
            <a:chExt cx="1192335" cy="1152128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07E1F86-95B9-3348-8625-72CBCF5B84CB}"/>
                </a:ext>
              </a:extLst>
            </p:cNvPr>
            <p:cNvSpPr/>
            <p:nvPr/>
          </p:nvSpPr>
          <p:spPr>
            <a:xfrm>
              <a:off x="5689104" y="3995726"/>
              <a:ext cx="864096" cy="11521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3F151DB-C1E4-3444-AB70-6C66C9C90F79}"/>
                </a:ext>
              </a:extLst>
            </p:cNvPr>
            <p:cNvSpPr txBox="1"/>
            <p:nvPr/>
          </p:nvSpPr>
          <p:spPr>
            <a:xfrm>
              <a:off x="5696224" y="4211750"/>
              <a:ext cx="11852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/>
                <a:t>Thread </a:t>
              </a:r>
            </a:p>
            <a:p>
              <a:r>
                <a:rPr lang="en-US" altLang="zh-CN"/>
                <a:t>block 2</a:t>
              </a:r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55CD8ED-0C03-3A40-A16E-4E8723DE7E9A}"/>
              </a:ext>
            </a:extLst>
          </p:cNvPr>
          <p:cNvGrpSpPr/>
          <p:nvPr/>
        </p:nvGrpSpPr>
        <p:grpSpPr>
          <a:xfrm>
            <a:off x="7620000" y="3995726"/>
            <a:ext cx="1192335" cy="1152128"/>
            <a:chOff x="5689104" y="3995726"/>
            <a:chExt cx="1192335" cy="115212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361F80A-B0A8-CB40-868D-0DE6CFB547B9}"/>
                </a:ext>
              </a:extLst>
            </p:cNvPr>
            <p:cNvSpPr/>
            <p:nvPr/>
          </p:nvSpPr>
          <p:spPr>
            <a:xfrm>
              <a:off x="5689104" y="3995726"/>
              <a:ext cx="864096" cy="11521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A1ED9D9-7E52-C547-BA47-178FDE8C4AFA}"/>
                </a:ext>
              </a:extLst>
            </p:cNvPr>
            <p:cNvSpPr txBox="1"/>
            <p:nvPr/>
          </p:nvSpPr>
          <p:spPr>
            <a:xfrm>
              <a:off x="5696224" y="4211750"/>
              <a:ext cx="118521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/>
                <a:t>Thread </a:t>
              </a:r>
            </a:p>
            <a:p>
              <a:r>
                <a:rPr lang="en-US" altLang="zh-CN"/>
                <a:t>block n</a:t>
              </a:r>
              <a:endParaRPr lang="zh-CN" altLang="en-US"/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1D6FEC33-87C8-CF47-BF01-1CA903C32E2C}"/>
              </a:ext>
            </a:extLst>
          </p:cNvPr>
          <p:cNvSpPr txBox="1"/>
          <p:nvPr/>
        </p:nvSpPr>
        <p:spPr>
          <a:xfrm>
            <a:off x="6844943" y="4105969"/>
            <a:ext cx="438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/>
              <a:t>…</a:t>
            </a:r>
            <a:endParaRPr lang="zh-CN" altLang="en-US" sz="3600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339EC98-469E-EF4F-A374-D1877AD04E66}"/>
              </a:ext>
            </a:extLst>
          </p:cNvPr>
          <p:cNvGrpSpPr/>
          <p:nvPr/>
        </p:nvGrpSpPr>
        <p:grpSpPr>
          <a:xfrm>
            <a:off x="3374322" y="3995726"/>
            <a:ext cx="2255941" cy="1152128"/>
            <a:chOff x="5689104" y="3995726"/>
            <a:chExt cx="2255941" cy="115212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D9A205CA-9CF8-2840-AD54-096FE93F5DC0}"/>
                </a:ext>
              </a:extLst>
            </p:cNvPr>
            <p:cNvSpPr/>
            <p:nvPr/>
          </p:nvSpPr>
          <p:spPr>
            <a:xfrm>
              <a:off x="5689104" y="3995726"/>
              <a:ext cx="2119198" cy="115212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97F2DBB-C1FF-8146-8C96-C2B8456F7E5B}"/>
                </a:ext>
              </a:extLst>
            </p:cNvPr>
            <p:cNvSpPr txBox="1"/>
            <p:nvPr/>
          </p:nvSpPr>
          <p:spPr>
            <a:xfrm>
              <a:off x="5929126" y="4059802"/>
              <a:ext cx="20159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/>
                <a:t>Thread block 1</a:t>
              </a:r>
              <a:endParaRPr lang="zh-CN" altLang="en-US"/>
            </a:p>
          </p:txBody>
        </p:sp>
      </p:grpSp>
      <p:pic>
        <p:nvPicPr>
          <p:cNvPr id="23" name="图片 22" descr="图示, 示意图&#10;&#10;描述已自动生成">
            <a:extLst>
              <a:ext uri="{FF2B5EF4-FFF2-40B4-BE49-F238E27FC236}">
                <a16:creationId xmlns:a16="http://schemas.microsoft.com/office/drawing/2014/main" id="{254D07C5-B8DC-F649-80FB-A4331F2214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160" y="4455392"/>
            <a:ext cx="1912643" cy="649979"/>
          </a:xfrm>
          <a:prstGeom prst="rect">
            <a:avLst/>
          </a:prstGeom>
        </p:spPr>
      </p:pic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8BE46968-F935-5F4F-B83C-D3E0C356BFBB}"/>
              </a:ext>
            </a:extLst>
          </p:cNvPr>
          <p:cNvCxnSpPr/>
          <p:nvPr/>
        </p:nvCxnSpPr>
        <p:spPr>
          <a:xfrm flipH="1" flipV="1">
            <a:off x="2915816" y="4211750"/>
            <a:ext cx="698528" cy="360040"/>
          </a:xfrm>
          <a:prstGeom prst="straightConnector1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795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A2C52-C073-1A40-BE13-806710B5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kernel execution: control flow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DE6A6-451A-1843-8E05-A7A5A641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Every threads in a warp share </a:t>
            </a:r>
            <a:r>
              <a:rPr kumimoji="1" lang="en-US" altLang="zh-CN">
                <a:solidFill>
                  <a:srgbClr val="C00000"/>
                </a:solidFill>
              </a:rPr>
              <a:t>the same program counter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8678D1-273B-FF40-9610-0F24D14F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F80604D4-383C-7548-ADC5-EF29950CC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3400"/>
            <a:ext cx="3333750" cy="21082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  <p:pic>
        <p:nvPicPr>
          <p:cNvPr id="8" name="图片 7" descr="图片包含 图形用户界面&#10;&#10;描述已自动生成">
            <a:extLst>
              <a:ext uri="{FF2B5EF4-FFF2-40B4-BE49-F238E27FC236}">
                <a16:creationId xmlns:a16="http://schemas.microsoft.com/office/drawing/2014/main" id="{6FCAFF5D-FE9A-0244-8C1D-54ADF4640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4058116"/>
            <a:ext cx="7848872" cy="151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43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A2C52-C073-1A40-BE13-806710B5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kernel execution: control flow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DE6A6-451A-1843-8E05-A7A5A641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Every threads in a warp share </a:t>
            </a:r>
            <a:r>
              <a:rPr kumimoji="1" lang="en-US" altLang="zh-CN">
                <a:solidFill>
                  <a:srgbClr val="C00000"/>
                </a:solidFill>
              </a:rPr>
              <a:t>the same program counter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8678D1-273B-FF40-9610-0F24D14F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F80604D4-383C-7548-ADC5-EF29950CC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3400"/>
            <a:ext cx="3333750" cy="21082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  <p:pic>
        <p:nvPicPr>
          <p:cNvPr id="8" name="图片 7" descr="图片包含 图形用户界面&#10;&#10;描述已自动生成">
            <a:extLst>
              <a:ext uri="{FF2B5EF4-FFF2-40B4-BE49-F238E27FC236}">
                <a16:creationId xmlns:a16="http://schemas.microsoft.com/office/drawing/2014/main" id="{6FCAFF5D-FE9A-0244-8C1D-54ADF4640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4058116"/>
            <a:ext cx="7848872" cy="1516920"/>
          </a:xfrm>
          <a:prstGeom prst="rect">
            <a:avLst/>
          </a:prstGeom>
        </p:spPr>
      </p:pic>
      <p:pic>
        <p:nvPicPr>
          <p:cNvPr id="10" name="图片 9" descr="图片包含 图形用户界面&#10;&#10;描述已自动生成">
            <a:extLst>
              <a:ext uri="{FF2B5EF4-FFF2-40B4-BE49-F238E27FC236}">
                <a16:creationId xmlns:a16="http://schemas.microsoft.com/office/drawing/2014/main" id="{E9B33178-F3F1-794D-9ABB-8860EB6B7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6" y="4256252"/>
            <a:ext cx="7848872" cy="14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78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A2C52-C073-1A40-BE13-806710B5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kernel execution: control flow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DE6A6-451A-1843-8E05-A7A5A641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Every threads in a warp share </a:t>
            </a:r>
            <a:r>
              <a:rPr kumimoji="1" lang="en-US" altLang="zh-CN">
                <a:solidFill>
                  <a:srgbClr val="C00000"/>
                </a:solidFill>
              </a:rPr>
              <a:t>the same program counter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8678D1-273B-FF40-9610-0F24D14F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F80604D4-383C-7548-ADC5-EF29950CC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3400"/>
            <a:ext cx="3333750" cy="21082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  <p:pic>
        <p:nvPicPr>
          <p:cNvPr id="8" name="图片 7" descr="图片包含 图形用户界面&#10;&#10;描述已自动生成">
            <a:extLst>
              <a:ext uri="{FF2B5EF4-FFF2-40B4-BE49-F238E27FC236}">
                <a16:creationId xmlns:a16="http://schemas.microsoft.com/office/drawing/2014/main" id="{6FCAFF5D-FE9A-0244-8C1D-54ADF4640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4058116"/>
            <a:ext cx="7848872" cy="1516920"/>
          </a:xfrm>
          <a:prstGeom prst="rect">
            <a:avLst/>
          </a:prstGeom>
        </p:spPr>
      </p:pic>
      <p:pic>
        <p:nvPicPr>
          <p:cNvPr id="10" name="图片 9" descr="图片包含 图形用户界面&#10;&#10;描述已自动生成">
            <a:extLst>
              <a:ext uri="{FF2B5EF4-FFF2-40B4-BE49-F238E27FC236}">
                <a16:creationId xmlns:a16="http://schemas.microsoft.com/office/drawing/2014/main" id="{E9B33178-F3F1-794D-9ABB-8860EB6B7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6" y="4256252"/>
            <a:ext cx="7848872" cy="1435901"/>
          </a:xfrm>
          <a:prstGeom prst="rect">
            <a:avLst/>
          </a:prstGeom>
        </p:spPr>
      </p:pic>
      <p:pic>
        <p:nvPicPr>
          <p:cNvPr id="7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DE63F394-4DA4-4E47-B75C-B8DCF3AE4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6" y="4187093"/>
            <a:ext cx="7848872" cy="145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30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A2C52-C073-1A40-BE13-806710B5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kernel execution: control flow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DE6A6-451A-1843-8E05-A7A5A641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Every threads in a warp share </a:t>
            </a:r>
            <a:r>
              <a:rPr kumimoji="1" lang="en-US" altLang="zh-CN">
                <a:solidFill>
                  <a:srgbClr val="C00000"/>
                </a:solidFill>
              </a:rPr>
              <a:t>the same program counter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8678D1-273B-FF40-9610-0F24D14F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F80604D4-383C-7548-ADC5-EF29950CC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3400"/>
            <a:ext cx="3333750" cy="21082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  <p:pic>
        <p:nvPicPr>
          <p:cNvPr id="8" name="图片 7" descr="图片包含 图形用户界面&#10;&#10;描述已自动生成">
            <a:extLst>
              <a:ext uri="{FF2B5EF4-FFF2-40B4-BE49-F238E27FC236}">
                <a16:creationId xmlns:a16="http://schemas.microsoft.com/office/drawing/2014/main" id="{6FCAFF5D-FE9A-0244-8C1D-54ADF4640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4058116"/>
            <a:ext cx="7848872" cy="1516920"/>
          </a:xfrm>
          <a:prstGeom prst="rect">
            <a:avLst/>
          </a:prstGeom>
        </p:spPr>
      </p:pic>
      <p:pic>
        <p:nvPicPr>
          <p:cNvPr id="10" name="图片 9" descr="图片包含 图形用户界面&#10;&#10;描述已自动生成">
            <a:extLst>
              <a:ext uri="{FF2B5EF4-FFF2-40B4-BE49-F238E27FC236}">
                <a16:creationId xmlns:a16="http://schemas.microsoft.com/office/drawing/2014/main" id="{E9B33178-F3F1-794D-9ABB-8860EB6B7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6" y="4256252"/>
            <a:ext cx="7848872" cy="1435901"/>
          </a:xfrm>
          <a:prstGeom prst="rect">
            <a:avLst/>
          </a:prstGeom>
        </p:spPr>
      </p:pic>
      <p:pic>
        <p:nvPicPr>
          <p:cNvPr id="7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DE63F394-4DA4-4E47-B75C-B8DCF3AE4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6" y="4187093"/>
            <a:ext cx="7848872" cy="1453900"/>
          </a:xfrm>
          <a:prstGeom prst="rect">
            <a:avLst/>
          </a:prstGeom>
        </p:spPr>
      </p:pic>
      <p:pic>
        <p:nvPicPr>
          <p:cNvPr id="9" name="图片 8" descr="形状, 矩形&#10;&#10;中度可信度描述已自动生成">
            <a:extLst>
              <a:ext uri="{FF2B5EF4-FFF2-40B4-BE49-F238E27FC236}">
                <a16:creationId xmlns:a16="http://schemas.microsoft.com/office/drawing/2014/main" id="{01D4BABE-5872-174B-A2A4-CD293B3679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2" y="4167681"/>
            <a:ext cx="8496436" cy="163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22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A2C52-C073-1A40-BE13-806710B5C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kernel execution: control flow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9DE6A6-451A-1843-8E05-A7A5A641A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Every threads in a warp share </a:t>
            </a:r>
            <a:r>
              <a:rPr kumimoji="1" lang="en-US" altLang="zh-CN">
                <a:solidFill>
                  <a:srgbClr val="C00000"/>
                </a:solidFill>
              </a:rPr>
              <a:t>the same program counter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8678D1-273B-FF40-9610-0F24D14F6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F80604D4-383C-7548-ADC5-EF29950CC7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03400"/>
            <a:ext cx="3333750" cy="2108200"/>
          </a:xfrm>
          <a:prstGeom prst="rect">
            <a:avLst/>
          </a:prstGeom>
          <a:ln w="2540">
            <a:solidFill>
              <a:schemeClr val="tx1"/>
            </a:solidFill>
          </a:ln>
        </p:spPr>
      </p:pic>
      <p:pic>
        <p:nvPicPr>
          <p:cNvPr id="8" name="图片 7" descr="图片包含 图形用户界面&#10;&#10;描述已自动生成">
            <a:extLst>
              <a:ext uri="{FF2B5EF4-FFF2-40B4-BE49-F238E27FC236}">
                <a16:creationId xmlns:a16="http://schemas.microsoft.com/office/drawing/2014/main" id="{6FCAFF5D-FE9A-0244-8C1D-54ADF4640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64" y="4058116"/>
            <a:ext cx="7848872" cy="1516920"/>
          </a:xfrm>
          <a:prstGeom prst="rect">
            <a:avLst/>
          </a:prstGeom>
        </p:spPr>
      </p:pic>
      <p:pic>
        <p:nvPicPr>
          <p:cNvPr id="10" name="图片 9" descr="图片包含 图形用户界面&#10;&#10;描述已自动生成">
            <a:extLst>
              <a:ext uri="{FF2B5EF4-FFF2-40B4-BE49-F238E27FC236}">
                <a16:creationId xmlns:a16="http://schemas.microsoft.com/office/drawing/2014/main" id="{E9B33178-F3F1-794D-9ABB-8860EB6B7C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6" y="4256252"/>
            <a:ext cx="7848872" cy="1435901"/>
          </a:xfrm>
          <a:prstGeom prst="rect">
            <a:avLst/>
          </a:prstGeom>
        </p:spPr>
      </p:pic>
      <p:pic>
        <p:nvPicPr>
          <p:cNvPr id="7" name="图片 6" descr="图片包含 图形用户界面&#10;&#10;描述已自动生成">
            <a:extLst>
              <a:ext uri="{FF2B5EF4-FFF2-40B4-BE49-F238E27FC236}">
                <a16:creationId xmlns:a16="http://schemas.microsoft.com/office/drawing/2014/main" id="{DE63F394-4DA4-4E47-B75C-B8DCF3AE4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746" y="4187093"/>
            <a:ext cx="7848872" cy="1453900"/>
          </a:xfrm>
          <a:prstGeom prst="rect">
            <a:avLst/>
          </a:prstGeom>
        </p:spPr>
      </p:pic>
      <p:pic>
        <p:nvPicPr>
          <p:cNvPr id="9" name="图片 8" descr="形状, 矩形&#10;&#10;中度可信度描述已自动生成">
            <a:extLst>
              <a:ext uri="{FF2B5EF4-FFF2-40B4-BE49-F238E27FC236}">
                <a16:creationId xmlns:a16="http://schemas.microsoft.com/office/drawing/2014/main" id="{01D4BABE-5872-174B-A2A4-CD293B3679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82" y="4167681"/>
            <a:ext cx="8496436" cy="1633705"/>
          </a:xfrm>
          <a:prstGeom prst="rect">
            <a:avLst/>
          </a:prstGeom>
        </p:spPr>
      </p:pic>
      <p:pic>
        <p:nvPicPr>
          <p:cNvPr id="11" name="图片 10" descr="表格&#10;&#10;描述已自动生成">
            <a:extLst>
              <a:ext uri="{FF2B5EF4-FFF2-40B4-BE49-F238E27FC236}">
                <a16:creationId xmlns:a16="http://schemas.microsoft.com/office/drawing/2014/main" id="{FEB6B129-B296-2B42-BAFF-283D71FB94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4" y="4115948"/>
            <a:ext cx="8496436" cy="16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300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C171B8-44AB-6448-9D42-92D72506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kernel execution: control flow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1ADB72-9929-2E46-8374-E72F160B1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Every threads in a warp share </a:t>
            </a:r>
            <a:r>
              <a:rPr kumimoji="1" lang="en-US" altLang="zh-CN">
                <a:solidFill>
                  <a:srgbClr val="C00000"/>
                </a:solidFill>
              </a:rPr>
              <a:t>the same program counter (PC)</a:t>
            </a:r>
          </a:p>
          <a:p>
            <a:pPr lvl="1"/>
            <a:r>
              <a:rPr kumimoji="1" lang="en-US" altLang="zh-CN">
                <a:solidFill>
                  <a:schemeClr val="tx1"/>
                </a:solidFill>
              </a:rPr>
              <a:t>Though recent generation of GPU allows different PC </a:t>
            </a:r>
          </a:p>
          <a:p>
            <a:pPr lvl="1"/>
            <a:r>
              <a:rPr kumimoji="1" lang="en-US" altLang="zh-CN">
                <a:solidFill>
                  <a:schemeClr val="tx1"/>
                </a:solidFill>
              </a:rPr>
              <a:t>But has limitations: e.g., each warp only has one decoder</a:t>
            </a:r>
          </a:p>
          <a:p>
            <a:pPr lvl="1"/>
            <a:r>
              <a:rPr kumimoji="1" lang="en-US" altLang="zh-CN">
                <a:solidFill>
                  <a:schemeClr val="tx1"/>
                </a:solidFill>
              </a:rPr>
              <a:t>Question: why?</a:t>
            </a:r>
            <a:endParaRPr kumimoji="1" lang="zh-CN" altLang="en-US">
              <a:solidFill>
                <a:schemeClr val="tx1"/>
              </a:solidFill>
            </a:endParaRPr>
          </a:p>
          <a:p>
            <a:r>
              <a:rPr kumimoji="1" lang="en-US" altLang="zh-CN"/>
              <a:t>Consequently, </a:t>
            </a:r>
            <a:r>
              <a:rPr kumimoji="1" lang="zh-CN" altLang="en-US"/>
              <a:t> </a:t>
            </a:r>
            <a:r>
              <a:rPr kumimoji="1" lang="en-US" altLang="zh-CN"/>
              <a:t>programming CUDA efficiently should take branch predictions seriously 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6EA76D-1592-3941-AD7D-C48BCBD13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15A157-9BDA-5842-8887-6776F5A1FCBC}"/>
              </a:ext>
            </a:extLst>
          </p:cNvPr>
          <p:cNvSpPr txBox="1"/>
          <p:nvPr/>
        </p:nvSpPr>
        <p:spPr>
          <a:xfrm>
            <a:off x="1124676" y="3786983"/>
            <a:ext cx="68946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0" i="1">
                <a:solidFill>
                  <a:srgbClr val="333333"/>
                </a:solidFill>
                <a:effectLst/>
                <a:latin typeface="DINWebPro"/>
              </a:rPr>
              <a:t>“Hence, it is valid to state that low control flow efficiency always indicates a performance issue.  ”*</a:t>
            </a:r>
            <a:endParaRPr lang="zh-CN" altLang="en-US" sz="2200" i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A0CD906-7F81-C04A-A4EE-6FC5336DB478}"/>
              </a:ext>
            </a:extLst>
          </p:cNvPr>
          <p:cNvSpPr txBox="1"/>
          <p:nvPr/>
        </p:nvSpPr>
        <p:spPr>
          <a:xfrm>
            <a:off x="0" y="5059750"/>
            <a:ext cx="702027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500"/>
              <a:t>*</a:t>
            </a:r>
            <a:r>
              <a:rPr lang="zh-CN" altLang="en-US" sz="1500"/>
              <a:t>https://docs.nvidia.com/gameworks/content/developertools/desktop/analysis/report/cudaexperiments/kernellevel/branchstatistics.htm</a:t>
            </a:r>
          </a:p>
        </p:txBody>
      </p:sp>
    </p:spTree>
    <p:extLst>
      <p:ext uri="{BB962C8B-B14F-4D97-AF65-F5344CB8AC3E}">
        <p14:creationId xmlns:p14="http://schemas.microsoft.com/office/powerpoint/2010/main" val="1102324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7905D-C23D-104C-B0A9-E45F4610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program problem: dead lock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E8825-19DE-654D-AC1C-E3D0EDBE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Can easily cause deadly lock if not carefully programmed </a:t>
            </a:r>
          </a:p>
          <a:p>
            <a:pPr lvl="1"/>
            <a:r>
              <a:rPr kumimoji="1" lang="en-US" altLang="zh-CN"/>
              <a:t>“Generalized deadlock”: two threads preventing each other from execution</a:t>
            </a:r>
            <a:endParaRPr kumimoji="1" lang="zh-CN" altLang="en-US"/>
          </a:p>
          <a:p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CN" err="1">
                <a:latin typeface="Consolas" panose="020B0609020204030204" pitchFamily="49" charset="0"/>
                <a:cs typeface="Consolas" panose="020B0609020204030204" pitchFamily="49" charset="0"/>
              </a:rPr>
              <a:t>threadIdx.x</a:t>
            </a:r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    consume();</a:t>
            </a:r>
          </a:p>
          <a:p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    produce();</a:t>
            </a:r>
          </a:p>
          <a:p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2684D7-F9B7-EF43-9369-8FFCA843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443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F7D621-3230-024D-8AE3-679B44D15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kernel execution: why we need the block?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751B8B-4DED-1C40-A70E-5B7E82E8B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Block in CUDA is also called </a:t>
            </a:r>
            <a:r>
              <a:rPr lang="en-US" altLang="zh-CN"/>
              <a:t>“Cooperative Thread Array”</a:t>
            </a:r>
          </a:p>
          <a:p>
            <a:r>
              <a:rPr lang="en-US" altLang="zh-CN"/>
              <a:t>#1. Block-level shared memory is efficient </a:t>
            </a:r>
          </a:p>
          <a:p>
            <a:pPr lvl="1"/>
            <a:r>
              <a:rPr lang="en-US" altLang="zh-CN"/>
              <a:t>E.g., </a:t>
            </a:r>
          </a:p>
          <a:p>
            <a:pPr lvl="1"/>
            <a:r>
              <a:rPr lang="en-US" altLang="zh-CN"/>
              <a:t>The same performance (latency, throughput) as L1 cache</a:t>
            </a:r>
          </a:p>
          <a:p>
            <a:r>
              <a:rPr lang="en-US" altLang="zh-CN"/>
              <a:t>#2. Block-level synchronization barrier</a:t>
            </a:r>
          </a:p>
          <a:p>
            <a:pPr lvl="1"/>
            <a:r>
              <a:rPr lang="en-US" altLang="zh-CN"/>
              <a:t>E.g., </a:t>
            </a:r>
          </a:p>
          <a:p>
            <a:pPr lvl="1"/>
            <a:r>
              <a:rPr lang="en-US" altLang="zh-CN"/>
              <a:t>Lightweight and fast</a:t>
            </a:r>
          </a:p>
          <a:p>
            <a:pPr lvl="1"/>
            <a:r>
              <a:rPr lang="en-US" altLang="zh-CN"/>
              <a:t>Question: why fast? </a:t>
            </a:r>
          </a:p>
          <a:p>
            <a:pPr lvl="1"/>
            <a:endParaRPr lang="en-US" altLang="zh-CN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9543BA-9DDC-7344-8968-4134773DB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E5E0E71-2F3A-7046-9126-01AC87CA428B}"/>
              </a:ext>
            </a:extLst>
          </p:cNvPr>
          <p:cNvSpPr/>
          <p:nvPr/>
        </p:nvSpPr>
        <p:spPr>
          <a:xfrm>
            <a:off x="1475656" y="1993404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FF"/>
                </a:solidFill>
                <a:latin typeface="Consolas" panose="020B0609020204030204" pitchFamily="49" charset="0"/>
              </a:rPr>
              <a:t>__shared__ a[N];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A3AA7A-A5FE-B64B-812F-0BB02B27443F}"/>
              </a:ext>
            </a:extLst>
          </p:cNvPr>
          <p:cNvSpPr/>
          <p:nvPr/>
        </p:nvSpPr>
        <p:spPr>
          <a:xfrm>
            <a:off x="1475656" y="3263178"/>
            <a:ext cx="22108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>
                <a:solidFill>
                  <a:srgbClr val="795E2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__</a:t>
            </a:r>
            <a:r>
              <a:rPr lang="en-US" altLang="zh-CN" kern="0" err="1">
                <a:solidFill>
                  <a:srgbClr val="795E2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syncthreads</a:t>
            </a:r>
            <a:r>
              <a:rPr lang="en-US" altLang="zh-CN" kern="0">
                <a:solidFill>
                  <a:srgbClr val="795E26"/>
                </a:solidFill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();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486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491F4-DB09-B74B-B078-CB76F117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kernel execution: memory access</a:t>
            </a:r>
            <a:endParaRPr kumimoji="1" lang="zh-CN" altLang="en-US"/>
          </a:p>
        </p:txBody>
      </p:sp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B37C6E3F-038C-9C4B-93D3-91D3CEB64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00408"/>
            <a:ext cx="8229600" cy="369655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454212-D9FE-284A-ADC1-CEEE544C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4CA0A62-6917-9E49-BD27-22F736B1CE6E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Thread Hierarchy &amp; Memory Hierarchy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318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06C6F-3E90-C143-3AB0-9B6FD7CA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Spectrum of computation device available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9B7F3D-33A4-1ADB-3EB4-82AE6987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3</a:t>
            </a:fld>
            <a:endParaRPr lang="zh-CN" altLang="en-US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545E965-18F0-956F-3457-65CF0DAC0056}"/>
              </a:ext>
            </a:extLst>
          </p:cNvPr>
          <p:cNvCxnSpPr/>
          <p:nvPr/>
        </p:nvCxnSpPr>
        <p:spPr>
          <a:xfrm>
            <a:off x="-289048" y="3001516"/>
            <a:ext cx="94330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959E1AD-02CC-00DB-1DBF-5A6C30C79F60}"/>
              </a:ext>
            </a:extLst>
          </p:cNvPr>
          <p:cNvCxnSpPr>
            <a:cxnSpLocks/>
          </p:cNvCxnSpPr>
          <p:nvPr/>
        </p:nvCxnSpPr>
        <p:spPr>
          <a:xfrm>
            <a:off x="1942755" y="4585692"/>
            <a:ext cx="4448444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B12A8FE-EDC3-614A-5BB0-9B509A7B2AC7}"/>
              </a:ext>
            </a:extLst>
          </p:cNvPr>
          <p:cNvSpPr/>
          <p:nvPr/>
        </p:nvSpPr>
        <p:spPr>
          <a:xfrm>
            <a:off x="6628051" y="4400282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/>
              <a:t>Performance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ED9ABB-348A-4F88-C1BF-70B643B3856D}"/>
              </a:ext>
            </a:extLst>
          </p:cNvPr>
          <p:cNvSpPr txBox="1"/>
          <p:nvPr/>
        </p:nvSpPr>
        <p:spPr>
          <a:xfrm>
            <a:off x="3212746" y="3268436"/>
            <a:ext cx="21513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Apple M2</a:t>
            </a:r>
          </a:p>
          <a:p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 GPU 3.6 TFLOPs</a:t>
            </a:r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FB9DD14C-9B1B-7994-9446-5E3D95E75E96}"/>
              </a:ext>
            </a:extLst>
          </p:cNvPr>
          <p:cNvSpPr/>
          <p:nvPr/>
        </p:nvSpPr>
        <p:spPr>
          <a:xfrm>
            <a:off x="3635026" y="2849555"/>
            <a:ext cx="288032" cy="288033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50" name="Picture 2" descr="Apple MacBook Air 13,6&quot; 2022 M2/8/256GB SSD 8C GPU Mitternacht MLY33D/A">
            <a:extLst>
              <a:ext uri="{FF2B5EF4-FFF2-40B4-BE49-F238E27FC236}">
                <a16:creationId xmlns:a16="http://schemas.microsoft.com/office/drawing/2014/main" id="{3C138975-881C-1879-AB62-4C6373716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8192" y="1688455"/>
            <a:ext cx="9017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uawei Mate 60 Pro 5G 12 GB + 256 GB Grün">
            <a:extLst>
              <a:ext uri="{FF2B5EF4-FFF2-40B4-BE49-F238E27FC236}">
                <a16:creationId xmlns:a16="http://schemas.microsoft.com/office/drawing/2014/main" id="{6FF0B0C7-9F62-547C-AA99-2488E7BCA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554" y="1570483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19EE7753-2621-BF04-2E3B-81EBB7D4AEB3}"/>
              </a:ext>
            </a:extLst>
          </p:cNvPr>
          <p:cNvSpPr/>
          <p:nvPr/>
        </p:nvSpPr>
        <p:spPr>
          <a:xfrm>
            <a:off x="1928103" y="2864822"/>
            <a:ext cx="288032" cy="288033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71D61D7-DA58-0C15-77DD-E1C050B3A6A1}"/>
              </a:ext>
            </a:extLst>
          </p:cNvPr>
          <p:cNvSpPr txBox="1"/>
          <p:nvPr/>
        </p:nvSpPr>
        <p:spPr>
          <a:xfrm>
            <a:off x="1484554" y="3268435"/>
            <a:ext cx="15752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Mate60 GPU</a:t>
            </a:r>
          </a:p>
          <a:p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2.3 TFLOPs</a:t>
            </a:r>
            <a:endParaRPr lang="zh-CN" altLang="en-US"/>
          </a:p>
        </p:txBody>
      </p:sp>
      <p:pic>
        <p:nvPicPr>
          <p:cNvPr id="14" name="Picture 2" descr="NVIDIA A100 | NVIDIA">
            <a:extLst>
              <a:ext uri="{FF2B5EF4-FFF2-40B4-BE49-F238E27FC236}">
                <a16:creationId xmlns:a16="http://schemas.microsoft.com/office/drawing/2014/main" id="{0C7B907A-FF27-3D94-EE88-35F28F688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681" y="1602751"/>
            <a:ext cx="2097568" cy="118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E830F29D-C20E-77A3-7E66-D369CB147FE4}"/>
              </a:ext>
            </a:extLst>
          </p:cNvPr>
          <p:cNvSpPr/>
          <p:nvPr/>
        </p:nvSpPr>
        <p:spPr>
          <a:xfrm>
            <a:off x="5957465" y="2864199"/>
            <a:ext cx="288032" cy="288033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5C4BE84-360D-61FE-07F0-CF2E170EF05D}"/>
              </a:ext>
            </a:extLst>
          </p:cNvPr>
          <p:cNvSpPr txBox="1"/>
          <p:nvPr/>
        </p:nvSpPr>
        <p:spPr>
          <a:xfrm>
            <a:off x="5148064" y="3265792"/>
            <a:ext cx="2354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NVIDIA A100</a:t>
            </a:r>
          </a:p>
          <a:p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 GPU 19.5 TFLOPs</a:t>
            </a:r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DE5C6356-D7D2-0031-BAD4-0BA0450F1AD0}"/>
              </a:ext>
            </a:extLst>
          </p:cNvPr>
          <p:cNvSpPr/>
          <p:nvPr/>
        </p:nvSpPr>
        <p:spPr>
          <a:xfrm>
            <a:off x="8072593" y="2864198"/>
            <a:ext cx="288032" cy="288033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0" name="图片 19" descr="银色的电脑&#10;&#10;描述已自动生成">
            <a:extLst>
              <a:ext uri="{FF2B5EF4-FFF2-40B4-BE49-F238E27FC236}">
                <a16:creationId xmlns:a16="http://schemas.microsoft.com/office/drawing/2014/main" id="{8C180BB9-BEFD-9FFE-962F-A318FBDBFD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54" y="1705372"/>
            <a:ext cx="1230524" cy="917679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4960ECD0-6145-96A6-6BBB-4843D9BCB09A}"/>
              </a:ext>
            </a:extLst>
          </p:cNvPr>
          <p:cNvSpPr/>
          <p:nvPr/>
        </p:nvSpPr>
        <p:spPr>
          <a:xfrm>
            <a:off x="531496" y="2863575"/>
            <a:ext cx="288032" cy="288033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1E11D9-4C28-EE6F-54E8-D2786BFF82E2}"/>
              </a:ext>
            </a:extLst>
          </p:cNvPr>
          <p:cNvSpPr txBox="1"/>
          <p:nvPr/>
        </p:nvSpPr>
        <p:spPr>
          <a:xfrm>
            <a:off x="-3723" y="3265792"/>
            <a:ext cx="157527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Intel i5-9600K, </a:t>
            </a:r>
          </a:p>
          <a:p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single core: 6.3GFLOPS</a:t>
            </a:r>
          </a:p>
          <a:p>
            <a:r>
              <a:rPr lang="en" altLang="zh-CN">
                <a:solidFill>
                  <a:srgbClr val="202124"/>
                </a:solidFill>
                <a:ea typeface="Google Sans"/>
              </a:rPr>
              <a:t>Multiple cores: 37.7GFLOPS</a:t>
            </a:r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 </a:t>
            </a:r>
            <a:endParaRPr lang="zh-CN" altLang="en-US"/>
          </a:p>
        </p:txBody>
      </p:sp>
      <p:pic>
        <p:nvPicPr>
          <p:cNvPr id="24" name="图片 23" descr="图片包含 游戏机, 电子, 电路&#10;&#10;描述已自动生成">
            <a:extLst>
              <a:ext uri="{FF2B5EF4-FFF2-40B4-BE49-F238E27FC236}">
                <a16:creationId xmlns:a16="http://schemas.microsoft.com/office/drawing/2014/main" id="{D96C1C85-FEC3-5882-E6C4-6E4D6E31DB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446" y="1309701"/>
            <a:ext cx="1198485" cy="1278384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D9B08133-DE47-0855-45D1-633FDC2A9D57}"/>
              </a:ext>
            </a:extLst>
          </p:cNvPr>
          <p:cNvSpPr txBox="1"/>
          <p:nvPr/>
        </p:nvSpPr>
        <p:spPr>
          <a:xfrm>
            <a:off x="7380312" y="3274039"/>
            <a:ext cx="2354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Google TPUv4</a:t>
            </a:r>
          </a:p>
          <a:p>
            <a:r>
              <a:rPr lang="en-US" altLang="zh-CN"/>
              <a:t>275 TFLOPS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9080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491F4-DB09-B74B-B078-CB76F1176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kernel execution: memory access</a:t>
            </a:r>
            <a:endParaRPr kumimoji="1" lang="zh-CN" altLang="en-US"/>
          </a:p>
        </p:txBody>
      </p:sp>
      <p:pic>
        <p:nvPicPr>
          <p:cNvPr id="6" name="内容占位符 5" descr="图形用户界面, 应用程序&#10;&#10;描述已自动生成">
            <a:extLst>
              <a:ext uri="{FF2B5EF4-FFF2-40B4-BE49-F238E27FC236}">
                <a16:creationId xmlns:a16="http://schemas.microsoft.com/office/drawing/2014/main" id="{B37C6E3F-038C-9C4B-93D3-91D3CEB641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529408"/>
            <a:ext cx="8229600" cy="369655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454212-D9FE-284A-ADC1-CEEE544CC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4CA0A62-6917-9E49-BD27-22F736B1CE6E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4546848" cy="45856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Thread Hierarchy &amp; Memory Hierarchy</a:t>
            </a:r>
          </a:p>
          <a:p>
            <a:pPr lvl="1"/>
            <a:r>
              <a:rPr lang="en-US" altLang="zh-CN"/>
              <a:t>Global memory accesses from a </a:t>
            </a:r>
            <a:r>
              <a:rPr lang="en-US" altLang="zh-CN">
                <a:solidFill>
                  <a:srgbClr val="FF0000"/>
                </a:solidFill>
              </a:rPr>
              <a:t>warp</a:t>
            </a:r>
            <a:r>
              <a:rPr lang="en-US" altLang="zh-CN"/>
              <a:t> are performed by </a:t>
            </a:r>
            <a:r>
              <a:rPr lang="en-US" altLang="zh-CN">
                <a:solidFill>
                  <a:srgbClr val="FF0000"/>
                </a:solidFill>
              </a:rPr>
              <a:t>memory transactions</a:t>
            </a:r>
          </a:p>
          <a:p>
            <a:r>
              <a:rPr lang="en-US" altLang="zh-CN"/>
              <a:t>Memory transaction</a:t>
            </a:r>
          </a:p>
          <a:p>
            <a:pPr lvl="1"/>
            <a:r>
              <a:rPr lang="en-US" altLang="zh-CN"/>
              <a:t>a read/write to a </a:t>
            </a:r>
            <a:r>
              <a:rPr lang="en-US" altLang="zh-CN">
                <a:solidFill>
                  <a:srgbClr val="FF0000"/>
                </a:solidFill>
              </a:rPr>
              <a:t>continuous global </a:t>
            </a:r>
            <a:r>
              <a:rPr lang="en-US" altLang="zh-CN"/>
              <a:t>memory region</a:t>
            </a:r>
          </a:p>
          <a:p>
            <a:pPr lvl="1"/>
            <a:r>
              <a:rPr lang="en-US" altLang="zh-CN"/>
              <a:t>memory transaction size: 32, 64, 128B</a:t>
            </a:r>
          </a:p>
          <a:p>
            <a:pPr lvl="1"/>
            <a:r>
              <a:rPr lang="en-US" altLang="zh-CN"/>
              <a:t>multiple memory transactions from a warp are </a:t>
            </a:r>
            <a:r>
              <a:rPr lang="en-US" altLang="zh-CN" b="1">
                <a:solidFill>
                  <a:srgbClr val="FF0000"/>
                </a:solidFill>
              </a:rPr>
              <a:t>serialized</a:t>
            </a:r>
          </a:p>
          <a:p>
            <a:pPr lvl="1"/>
            <a:r>
              <a:rPr lang="en-US" altLang="zh-CN"/>
              <a:t>Latency: e.g., 350cycles</a:t>
            </a:r>
          </a:p>
        </p:txBody>
      </p:sp>
    </p:spTree>
    <p:extLst>
      <p:ext uri="{BB962C8B-B14F-4D97-AF65-F5344CB8AC3E}">
        <p14:creationId xmlns:p14="http://schemas.microsoft.com/office/powerpoint/2010/main" val="628995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0C65E-CCA7-E942-9EAF-BCD818C2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Example: vector add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53E006-2688-4544-9CB3-E1953D776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585692"/>
          </a:xfrm>
        </p:spPr>
        <p:txBody>
          <a:bodyPr/>
          <a:lstStyle/>
          <a:p>
            <a:r>
              <a:rPr kumimoji="1" lang="en-US" altLang="zh-CN"/>
              <a:t>Compute vector sum</a:t>
            </a:r>
          </a:p>
          <a:p>
            <a:pPr lvl="1"/>
            <a:r>
              <a:rPr kumimoji="1" lang="en-US" altLang="zh-CN"/>
              <a:t>C = A + B</a:t>
            </a:r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pPr lvl="1"/>
            <a:endParaRPr kumimoji="1" lang="en-US" altLang="zh-CN"/>
          </a:p>
          <a:p>
            <a:r>
              <a:rPr kumimoji="1" lang="en-US" altLang="zh-CN"/>
              <a:t>How</a:t>
            </a:r>
            <a:r>
              <a:rPr kumimoji="1" lang="zh-CN" altLang="en-US"/>
              <a:t> </a:t>
            </a:r>
            <a:r>
              <a:rPr kumimoji="1" lang="en-US" altLang="zh-CN"/>
              <a:t>to parallel it with GPU? </a:t>
            </a:r>
          </a:p>
          <a:p>
            <a:pPr lvl="1"/>
            <a:r>
              <a:rPr kumimoji="1" lang="en-US" altLang="zh-CN"/>
              <a:t>Each thread only compute the sum of one entry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D48F67-AFA2-C54D-B2E5-0E890D196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59754AF5-1E56-0145-9C6F-BC8CF066D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69892"/>
            <a:ext cx="7390533" cy="1175216"/>
          </a:xfrm>
          <a:prstGeom prst="rect">
            <a:avLst/>
          </a:prstGeom>
          <a:ln w="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57950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5FCFE-1C4F-C14D-AEF2-3389A815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Example: vector add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42795-2E4D-D641-9CE1-6C1A4EE72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Compute vector sum</a:t>
            </a:r>
          </a:p>
          <a:p>
            <a:pPr lvl="1"/>
            <a:r>
              <a:rPr kumimoji="1" lang="en-US" altLang="zh-CN"/>
              <a:t>C = A + B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2575BC-4E6F-5044-9A9F-16287022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6" name="图片 5" descr="文本&#10;&#10;低可信度描述已自动生成">
            <a:extLst>
              <a:ext uri="{FF2B5EF4-FFF2-40B4-BE49-F238E27FC236}">
                <a16:creationId xmlns:a16="http://schemas.microsoft.com/office/drawing/2014/main" id="{9B53655B-DEAE-E348-A519-D625952ED1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2" y="2240958"/>
            <a:ext cx="8460432" cy="324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5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5FCFE-1C4F-C14D-AEF2-3389A815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Example: vector add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42795-2E4D-D641-9CE1-6C1A4EE72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Compute vector sum</a:t>
            </a:r>
          </a:p>
          <a:p>
            <a:pPr lvl="1"/>
            <a:r>
              <a:rPr kumimoji="1" lang="en-US" altLang="zh-CN"/>
              <a:t>C = A + B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2575BC-4E6F-5044-9A9F-16287022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 descr="文本&#10;&#10;低可信度描述已自动生成">
            <a:extLst>
              <a:ext uri="{FF2B5EF4-FFF2-40B4-BE49-F238E27FC236}">
                <a16:creationId xmlns:a16="http://schemas.microsoft.com/office/drawing/2014/main" id="{9B53655B-DEAE-E348-A519-D625952ED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2" y="2240958"/>
            <a:ext cx="8460432" cy="32451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108CED-A010-FD4C-98F1-2BDB9D3E81FB}"/>
              </a:ext>
            </a:extLst>
          </p:cNvPr>
          <p:cNvSpPr/>
          <p:nvPr/>
        </p:nvSpPr>
        <p:spPr>
          <a:xfrm>
            <a:off x="479106" y="4081016"/>
            <a:ext cx="5915000" cy="28865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E47E80-10ED-AC43-8450-992E7B270BB6}"/>
              </a:ext>
            </a:extLst>
          </p:cNvPr>
          <p:cNvSpPr txBox="1"/>
          <p:nvPr/>
        </p:nvSpPr>
        <p:spPr>
          <a:xfrm>
            <a:off x="3436606" y="4415388"/>
            <a:ext cx="466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Compute the global thread index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9C1C2BC-03FA-CC4A-8378-8EB41D1A37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106" y="599230"/>
            <a:ext cx="1805503" cy="270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300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45FCFE-1C4F-C14D-AEF2-3389A815C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Example: vector add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342795-2E4D-D641-9CE1-6C1A4EE72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Compute vector sum</a:t>
            </a:r>
          </a:p>
          <a:p>
            <a:pPr lvl="1"/>
            <a:r>
              <a:rPr kumimoji="1" lang="en-US" altLang="zh-CN"/>
              <a:t>C = A + B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2575BC-4E6F-5044-9A9F-16287022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6" name="图片 5" descr="文本&#10;&#10;低可信度描述已自动生成">
            <a:extLst>
              <a:ext uri="{FF2B5EF4-FFF2-40B4-BE49-F238E27FC236}">
                <a16:creationId xmlns:a16="http://schemas.microsoft.com/office/drawing/2014/main" id="{9B53655B-DEAE-E348-A519-D625952ED1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62" y="2240958"/>
            <a:ext cx="8460432" cy="32451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F108CED-A010-FD4C-98F1-2BDB9D3E81FB}"/>
              </a:ext>
            </a:extLst>
          </p:cNvPr>
          <p:cNvSpPr/>
          <p:nvPr/>
        </p:nvSpPr>
        <p:spPr>
          <a:xfrm>
            <a:off x="422312" y="4640394"/>
            <a:ext cx="5915000" cy="288652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E47E80-10ED-AC43-8450-992E7B270BB6}"/>
              </a:ext>
            </a:extLst>
          </p:cNvPr>
          <p:cNvSpPr txBox="1"/>
          <p:nvPr/>
        </p:nvSpPr>
        <p:spPr>
          <a:xfrm>
            <a:off x="3016831" y="5043629"/>
            <a:ext cx="591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>
                <a:solidFill>
                  <a:srgbClr val="C00000"/>
                </a:solidFill>
              </a:rPr>
              <a:t>Each thread performs one </a:t>
            </a:r>
            <a:r>
              <a:rPr lang="en-US" altLang="zh-CN">
                <a:solidFill>
                  <a:srgbClr val="C00000"/>
                </a:solidFill>
              </a:rPr>
              <a:t>pair-wise addition</a:t>
            </a:r>
            <a:endParaRPr kumimoji="1" lang="en-US" altLang="zh-CN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6499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533C77-3F94-694D-AC4A-FD1CDB12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Memory</a:t>
            </a:r>
            <a:r>
              <a:rPr kumimoji="1" lang="zh-CN" altLang="en-US"/>
              <a:t> </a:t>
            </a:r>
            <a:r>
              <a:rPr kumimoji="1" lang="en-US" altLang="zh-CN"/>
              <a:t>layout: row-wise or column-wise?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030CC8-E943-1C4E-8535-8D1C3E3F0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984866"/>
          </a:xfrm>
        </p:spPr>
        <p:txBody>
          <a:bodyPr>
            <a:normAutofit/>
          </a:bodyPr>
          <a:lstStyle/>
          <a:p>
            <a:r>
              <a:rPr kumimoji="1" lang="en-US" altLang="zh-CN"/>
              <a:t>Compute vector sum</a:t>
            </a:r>
          </a:p>
          <a:p>
            <a:pPr lvl="1"/>
            <a:r>
              <a:rPr kumimoji="1" lang="en-US" altLang="zh-CN"/>
              <a:t>C = A + B</a:t>
            </a:r>
          </a:p>
          <a:p>
            <a:r>
              <a:rPr kumimoji="1" lang="en-US" altLang="zh-CN"/>
              <a:t>Row-wise: store content of a vector </a:t>
            </a:r>
            <a:r>
              <a:rPr lang="en-US" altLang="zh-CN"/>
              <a:t>continuously</a:t>
            </a:r>
          </a:p>
          <a:p>
            <a:r>
              <a:rPr kumimoji="1" lang="en-US" altLang="zh-CN"/>
              <a:t>Column-wise: store the content of a vector with other vectors 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A126A4-5016-6F4F-8E68-327EBA064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EB14DD6-1821-CB4F-ABE3-EF5D8DEAB000}"/>
              </a:ext>
            </a:extLst>
          </p:cNvPr>
          <p:cNvSpPr/>
          <p:nvPr/>
        </p:nvSpPr>
        <p:spPr>
          <a:xfrm>
            <a:off x="1856136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2E4C274-BD7E-6B42-AB96-46EC3E4C0A7A}"/>
              </a:ext>
            </a:extLst>
          </p:cNvPr>
          <p:cNvSpPr/>
          <p:nvPr/>
        </p:nvSpPr>
        <p:spPr>
          <a:xfrm>
            <a:off x="2307978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31323B4-7C67-B94E-87DF-E48A9F326CF3}"/>
              </a:ext>
            </a:extLst>
          </p:cNvPr>
          <p:cNvSpPr/>
          <p:nvPr/>
        </p:nvSpPr>
        <p:spPr>
          <a:xfrm>
            <a:off x="2759820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10BB18-64D6-D74D-87BA-8AAEE7E764EF}"/>
              </a:ext>
            </a:extLst>
          </p:cNvPr>
          <p:cNvSpPr/>
          <p:nvPr/>
        </p:nvSpPr>
        <p:spPr>
          <a:xfrm>
            <a:off x="3211662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9A7E5C6-166B-6444-8A27-4EC16BCE6A8C}"/>
              </a:ext>
            </a:extLst>
          </p:cNvPr>
          <p:cNvSpPr/>
          <p:nvPr/>
        </p:nvSpPr>
        <p:spPr>
          <a:xfrm>
            <a:off x="3663504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BEA8608-45C4-F84C-A9A1-5B89A9513092}"/>
              </a:ext>
            </a:extLst>
          </p:cNvPr>
          <p:cNvSpPr/>
          <p:nvPr/>
        </p:nvSpPr>
        <p:spPr>
          <a:xfrm>
            <a:off x="4115346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A899BE3-A9F0-0949-BA68-AD0E83A13030}"/>
              </a:ext>
            </a:extLst>
          </p:cNvPr>
          <p:cNvSpPr txBox="1"/>
          <p:nvPr/>
        </p:nvSpPr>
        <p:spPr>
          <a:xfrm>
            <a:off x="588999" y="3505572"/>
            <a:ext cx="12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Vector 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521949-27E8-8E4D-B03C-A2F836EA0CF2}"/>
              </a:ext>
            </a:extLst>
          </p:cNvPr>
          <p:cNvSpPr txBox="1"/>
          <p:nvPr/>
        </p:nvSpPr>
        <p:spPr>
          <a:xfrm>
            <a:off x="588999" y="4401026"/>
            <a:ext cx="12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Vector B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BCE2E7C-E533-534E-9985-4370633AEC50}"/>
              </a:ext>
            </a:extLst>
          </p:cNvPr>
          <p:cNvSpPr/>
          <p:nvPr/>
        </p:nvSpPr>
        <p:spPr>
          <a:xfrm>
            <a:off x="1856136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16AA7CA-B469-0349-B24A-8F6DDFA3F5B4}"/>
              </a:ext>
            </a:extLst>
          </p:cNvPr>
          <p:cNvSpPr/>
          <p:nvPr/>
        </p:nvSpPr>
        <p:spPr>
          <a:xfrm>
            <a:off x="2307978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62DF9B9-2A1B-6E40-A129-3B77C9679AE3}"/>
              </a:ext>
            </a:extLst>
          </p:cNvPr>
          <p:cNvSpPr/>
          <p:nvPr/>
        </p:nvSpPr>
        <p:spPr>
          <a:xfrm>
            <a:off x="2759820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E97CEFC-6B16-8A43-B864-48CC6ACFB84E}"/>
              </a:ext>
            </a:extLst>
          </p:cNvPr>
          <p:cNvSpPr/>
          <p:nvPr/>
        </p:nvSpPr>
        <p:spPr>
          <a:xfrm>
            <a:off x="3211662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04F2D3F-C78D-954D-A038-C3D73CAC3957}"/>
              </a:ext>
            </a:extLst>
          </p:cNvPr>
          <p:cNvSpPr/>
          <p:nvPr/>
        </p:nvSpPr>
        <p:spPr>
          <a:xfrm>
            <a:off x="3663504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0CF1343-66F7-F64C-A3CD-3DFEF13A8AE1}"/>
              </a:ext>
            </a:extLst>
          </p:cNvPr>
          <p:cNvSpPr/>
          <p:nvPr/>
        </p:nvSpPr>
        <p:spPr>
          <a:xfrm>
            <a:off x="4115346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3357698-86F0-234B-919D-EFC0058B899A}"/>
              </a:ext>
            </a:extLst>
          </p:cNvPr>
          <p:cNvSpPr/>
          <p:nvPr/>
        </p:nvSpPr>
        <p:spPr>
          <a:xfrm>
            <a:off x="5469534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37AC2A7-9627-A548-BA1C-798A77616143}"/>
              </a:ext>
            </a:extLst>
          </p:cNvPr>
          <p:cNvSpPr/>
          <p:nvPr/>
        </p:nvSpPr>
        <p:spPr>
          <a:xfrm>
            <a:off x="5921376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1AAB521-9E6D-8349-951B-D7D26DBDDA59}"/>
              </a:ext>
            </a:extLst>
          </p:cNvPr>
          <p:cNvSpPr/>
          <p:nvPr/>
        </p:nvSpPr>
        <p:spPr>
          <a:xfrm>
            <a:off x="6373218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0A93FD8-5698-6E4A-9DBD-34AD43A05FEB}"/>
              </a:ext>
            </a:extLst>
          </p:cNvPr>
          <p:cNvSpPr/>
          <p:nvPr/>
        </p:nvSpPr>
        <p:spPr>
          <a:xfrm>
            <a:off x="6825060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13E205A-3C60-1C46-8A92-BE7467F7A8D1}"/>
              </a:ext>
            </a:extLst>
          </p:cNvPr>
          <p:cNvSpPr/>
          <p:nvPr/>
        </p:nvSpPr>
        <p:spPr>
          <a:xfrm>
            <a:off x="7276902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B68939E-4D8F-5448-BDCE-B017F6AB8C24}"/>
              </a:ext>
            </a:extLst>
          </p:cNvPr>
          <p:cNvSpPr/>
          <p:nvPr/>
        </p:nvSpPr>
        <p:spPr>
          <a:xfrm>
            <a:off x="7728744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DA77B06-3ACA-BF45-A172-D0716526B238}"/>
              </a:ext>
            </a:extLst>
          </p:cNvPr>
          <p:cNvSpPr/>
          <p:nvPr/>
        </p:nvSpPr>
        <p:spPr>
          <a:xfrm>
            <a:off x="5469534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708B1EBD-F3C0-1B4F-8A43-BD0EC5AAD957}"/>
              </a:ext>
            </a:extLst>
          </p:cNvPr>
          <p:cNvSpPr/>
          <p:nvPr/>
        </p:nvSpPr>
        <p:spPr>
          <a:xfrm>
            <a:off x="5921376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35D15B4-A581-794D-8D6E-3B2F198A06AB}"/>
              </a:ext>
            </a:extLst>
          </p:cNvPr>
          <p:cNvSpPr/>
          <p:nvPr/>
        </p:nvSpPr>
        <p:spPr>
          <a:xfrm>
            <a:off x="6373218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57B95C2A-DE06-4A42-9FC8-BCA5FC839C15}"/>
              </a:ext>
            </a:extLst>
          </p:cNvPr>
          <p:cNvSpPr/>
          <p:nvPr/>
        </p:nvSpPr>
        <p:spPr>
          <a:xfrm>
            <a:off x="6825060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E5CD34D-5478-6C40-A761-32D5E1DBD7B7}"/>
              </a:ext>
            </a:extLst>
          </p:cNvPr>
          <p:cNvSpPr/>
          <p:nvPr/>
        </p:nvSpPr>
        <p:spPr>
          <a:xfrm>
            <a:off x="7276902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BEF6013-569D-FA41-A92A-14431AFC5350}"/>
              </a:ext>
            </a:extLst>
          </p:cNvPr>
          <p:cNvSpPr/>
          <p:nvPr/>
        </p:nvSpPr>
        <p:spPr>
          <a:xfrm>
            <a:off x="7728744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FAEEE18-83E6-D449-9563-9E29AE3F333B}"/>
              </a:ext>
            </a:extLst>
          </p:cNvPr>
          <p:cNvSpPr/>
          <p:nvPr/>
        </p:nvSpPr>
        <p:spPr>
          <a:xfrm>
            <a:off x="5480498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DB6DE16-AD03-D64F-9800-FF89E808318D}"/>
              </a:ext>
            </a:extLst>
          </p:cNvPr>
          <p:cNvSpPr/>
          <p:nvPr/>
        </p:nvSpPr>
        <p:spPr>
          <a:xfrm>
            <a:off x="5932340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AA6BED61-F2E5-4443-A680-366D9B15ABB2}"/>
              </a:ext>
            </a:extLst>
          </p:cNvPr>
          <p:cNvSpPr/>
          <p:nvPr/>
        </p:nvSpPr>
        <p:spPr>
          <a:xfrm>
            <a:off x="6384182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5285876-9153-1643-8C25-7D07D4A4701B}"/>
              </a:ext>
            </a:extLst>
          </p:cNvPr>
          <p:cNvSpPr/>
          <p:nvPr/>
        </p:nvSpPr>
        <p:spPr>
          <a:xfrm>
            <a:off x="6836024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360A71E-1D4D-1E43-A997-CD3B5C1563B9}"/>
              </a:ext>
            </a:extLst>
          </p:cNvPr>
          <p:cNvSpPr/>
          <p:nvPr/>
        </p:nvSpPr>
        <p:spPr>
          <a:xfrm>
            <a:off x="7297492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14BFA22-C01E-474B-838B-2C3EB37C2DF0}"/>
              </a:ext>
            </a:extLst>
          </p:cNvPr>
          <p:cNvSpPr/>
          <p:nvPr/>
        </p:nvSpPr>
        <p:spPr>
          <a:xfrm>
            <a:off x="7749334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59BD5A-7A6C-CC44-AE57-2D8ECB142C98}"/>
              </a:ext>
            </a:extLst>
          </p:cNvPr>
          <p:cNvSpPr/>
          <p:nvPr/>
        </p:nvSpPr>
        <p:spPr>
          <a:xfrm>
            <a:off x="5480498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1ADD87D-DFBA-6747-962C-346E54548D28}"/>
              </a:ext>
            </a:extLst>
          </p:cNvPr>
          <p:cNvSpPr/>
          <p:nvPr/>
        </p:nvSpPr>
        <p:spPr>
          <a:xfrm>
            <a:off x="5932340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CA1244D-CF0E-EB42-B894-EEDF230D959B}"/>
              </a:ext>
            </a:extLst>
          </p:cNvPr>
          <p:cNvSpPr/>
          <p:nvPr/>
        </p:nvSpPr>
        <p:spPr>
          <a:xfrm>
            <a:off x="6384182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92439E8-AB5E-484E-A9FE-AA44C567FC8B}"/>
              </a:ext>
            </a:extLst>
          </p:cNvPr>
          <p:cNvSpPr/>
          <p:nvPr/>
        </p:nvSpPr>
        <p:spPr>
          <a:xfrm>
            <a:off x="6836024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840526A-6202-7941-A877-B5496F197CFA}"/>
              </a:ext>
            </a:extLst>
          </p:cNvPr>
          <p:cNvSpPr/>
          <p:nvPr/>
        </p:nvSpPr>
        <p:spPr>
          <a:xfrm>
            <a:off x="7297492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1EE6025-3085-F747-9827-CA2E6A0BFCAA}"/>
              </a:ext>
            </a:extLst>
          </p:cNvPr>
          <p:cNvSpPr/>
          <p:nvPr/>
        </p:nvSpPr>
        <p:spPr>
          <a:xfrm>
            <a:off x="7749334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32AB80-0E17-D441-9AE8-50C27272E110}"/>
              </a:ext>
            </a:extLst>
          </p:cNvPr>
          <p:cNvSpPr txBox="1"/>
          <p:nvPr/>
        </p:nvSpPr>
        <p:spPr>
          <a:xfrm>
            <a:off x="6340908" y="2929508"/>
            <a:ext cx="12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Row-wise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F8229A7-2D7C-1C49-A5E2-A7FF685A88A7}"/>
              </a:ext>
            </a:extLst>
          </p:cNvPr>
          <p:cNvSpPr txBox="1"/>
          <p:nvPr/>
        </p:nvSpPr>
        <p:spPr>
          <a:xfrm>
            <a:off x="6235686" y="4265961"/>
            <a:ext cx="1792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Column-wise</a:t>
            </a:r>
          </a:p>
        </p:txBody>
      </p:sp>
    </p:spTree>
    <p:extLst>
      <p:ext uri="{BB962C8B-B14F-4D97-AF65-F5344CB8AC3E}">
        <p14:creationId xmlns:p14="http://schemas.microsoft.com/office/powerpoint/2010/main" val="2771045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551CC-259E-6840-8719-C46FE197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Row-wise causes extra memory stalls!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0466B-E192-794D-9EAE-41213DF1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Compute vector sum (Assuming three working threads) </a:t>
            </a:r>
          </a:p>
          <a:p>
            <a:pPr lvl="1"/>
            <a:r>
              <a:rPr kumimoji="1" lang="en-US" altLang="zh-CN"/>
              <a:t>C = A + B</a:t>
            </a:r>
          </a:p>
          <a:p>
            <a:r>
              <a:rPr kumimoji="1" lang="en-US" altLang="zh-CN"/>
              <a:t>Under row-wise storage, the warp must first fetch vector A &amp; then B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A2386A-F769-E249-B93D-4D5B4631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3E9309-97E7-9D4D-92E2-8AEDCD491AC9}"/>
              </a:ext>
            </a:extLst>
          </p:cNvPr>
          <p:cNvSpPr/>
          <p:nvPr/>
        </p:nvSpPr>
        <p:spPr>
          <a:xfrm>
            <a:off x="1856136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4DF97E-9172-3846-81EC-E49166EC1C89}"/>
              </a:ext>
            </a:extLst>
          </p:cNvPr>
          <p:cNvSpPr/>
          <p:nvPr/>
        </p:nvSpPr>
        <p:spPr>
          <a:xfrm>
            <a:off x="2307978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C7AA16-037D-8244-8A48-BB2E5D49E7AE}"/>
              </a:ext>
            </a:extLst>
          </p:cNvPr>
          <p:cNvSpPr/>
          <p:nvPr/>
        </p:nvSpPr>
        <p:spPr>
          <a:xfrm>
            <a:off x="2759820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20E564-B699-6F44-B99F-B47C86EE5104}"/>
              </a:ext>
            </a:extLst>
          </p:cNvPr>
          <p:cNvSpPr/>
          <p:nvPr/>
        </p:nvSpPr>
        <p:spPr>
          <a:xfrm>
            <a:off x="3211662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2B9A73-9E48-6246-90B6-966322EBD26C}"/>
              </a:ext>
            </a:extLst>
          </p:cNvPr>
          <p:cNvSpPr/>
          <p:nvPr/>
        </p:nvSpPr>
        <p:spPr>
          <a:xfrm>
            <a:off x="3663504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73E74D-20E9-2144-AE8C-D914D4C5F465}"/>
              </a:ext>
            </a:extLst>
          </p:cNvPr>
          <p:cNvSpPr/>
          <p:nvPr/>
        </p:nvSpPr>
        <p:spPr>
          <a:xfrm>
            <a:off x="4115346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650DB1-926B-D845-A1D7-E63E48256B1D}"/>
              </a:ext>
            </a:extLst>
          </p:cNvPr>
          <p:cNvSpPr txBox="1"/>
          <p:nvPr/>
        </p:nvSpPr>
        <p:spPr>
          <a:xfrm>
            <a:off x="588999" y="3505572"/>
            <a:ext cx="12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Vector 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DE7C19-2412-1941-BDBC-E214525660BE}"/>
              </a:ext>
            </a:extLst>
          </p:cNvPr>
          <p:cNvSpPr txBox="1"/>
          <p:nvPr/>
        </p:nvSpPr>
        <p:spPr>
          <a:xfrm>
            <a:off x="588999" y="4401026"/>
            <a:ext cx="12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Vector B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431DA5-CE99-4142-AFB9-5AF951306F25}"/>
              </a:ext>
            </a:extLst>
          </p:cNvPr>
          <p:cNvSpPr/>
          <p:nvPr/>
        </p:nvSpPr>
        <p:spPr>
          <a:xfrm>
            <a:off x="1856136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2F9DE2-7052-1E4E-A7DB-53E07BDA0E43}"/>
              </a:ext>
            </a:extLst>
          </p:cNvPr>
          <p:cNvSpPr/>
          <p:nvPr/>
        </p:nvSpPr>
        <p:spPr>
          <a:xfrm>
            <a:off x="2307978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31D2ED-A78D-2F49-AB6F-01E7E4205CCA}"/>
              </a:ext>
            </a:extLst>
          </p:cNvPr>
          <p:cNvSpPr/>
          <p:nvPr/>
        </p:nvSpPr>
        <p:spPr>
          <a:xfrm>
            <a:off x="2759820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AEBD7E-8099-0D4A-A999-E00AACDAEC9C}"/>
              </a:ext>
            </a:extLst>
          </p:cNvPr>
          <p:cNvSpPr/>
          <p:nvPr/>
        </p:nvSpPr>
        <p:spPr>
          <a:xfrm>
            <a:off x="3211662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117BDDB-166A-C744-A49F-CB7307CC9F3A}"/>
              </a:ext>
            </a:extLst>
          </p:cNvPr>
          <p:cNvSpPr/>
          <p:nvPr/>
        </p:nvSpPr>
        <p:spPr>
          <a:xfrm>
            <a:off x="3663504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92A595-0705-E44F-AD84-BD86FEC07671}"/>
              </a:ext>
            </a:extLst>
          </p:cNvPr>
          <p:cNvSpPr/>
          <p:nvPr/>
        </p:nvSpPr>
        <p:spPr>
          <a:xfrm>
            <a:off x="4115346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07F50F-AED1-D04E-B853-191B5B541DB6}"/>
              </a:ext>
            </a:extLst>
          </p:cNvPr>
          <p:cNvSpPr/>
          <p:nvPr/>
        </p:nvSpPr>
        <p:spPr>
          <a:xfrm>
            <a:off x="5469534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57CAF80-4448-DF41-A59F-DEDC84BCCFF5}"/>
              </a:ext>
            </a:extLst>
          </p:cNvPr>
          <p:cNvSpPr/>
          <p:nvPr/>
        </p:nvSpPr>
        <p:spPr>
          <a:xfrm>
            <a:off x="5921376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28FEC0F-220E-3A4B-903E-4587FD146802}"/>
              </a:ext>
            </a:extLst>
          </p:cNvPr>
          <p:cNvSpPr/>
          <p:nvPr/>
        </p:nvSpPr>
        <p:spPr>
          <a:xfrm>
            <a:off x="6373218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61B95C-81A9-154E-AB4D-6A0B44D70FD5}"/>
              </a:ext>
            </a:extLst>
          </p:cNvPr>
          <p:cNvSpPr/>
          <p:nvPr/>
        </p:nvSpPr>
        <p:spPr>
          <a:xfrm>
            <a:off x="6825060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D626929-6851-0F49-B681-1F986122B629}"/>
              </a:ext>
            </a:extLst>
          </p:cNvPr>
          <p:cNvSpPr/>
          <p:nvPr/>
        </p:nvSpPr>
        <p:spPr>
          <a:xfrm>
            <a:off x="7276902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9714D11-B001-1F4C-9F09-6456E5155B78}"/>
              </a:ext>
            </a:extLst>
          </p:cNvPr>
          <p:cNvSpPr/>
          <p:nvPr/>
        </p:nvSpPr>
        <p:spPr>
          <a:xfrm>
            <a:off x="7728744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C9697D-60B0-B643-9DEC-D13A1D959920}"/>
              </a:ext>
            </a:extLst>
          </p:cNvPr>
          <p:cNvSpPr/>
          <p:nvPr/>
        </p:nvSpPr>
        <p:spPr>
          <a:xfrm>
            <a:off x="5469534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907AC7-C14B-5D47-9E62-AA24DAE3D6F9}"/>
              </a:ext>
            </a:extLst>
          </p:cNvPr>
          <p:cNvSpPr/>
          <p:nvPr/>
        </p:nvSpPr>
        <p:spPr>
          <a:xfrm>
            <a:off x="5921376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F0BD3F9-D4E3-6442-A913-69920D86636F}"/>
              </a:ext>
            </a:extLst>
          </p:cNvPr>
          <p:cNvSpPr/>
          <p:nvPr/>
        </p:nvSpPr>
        <p:spPr>
          <a:xfrm>
            <a:off x="6373218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C2449F5-4B0F-DA4E-897E-C1A327827347}"/>
              </a:ext>
            </a:extLst>
          </p:cNvPr>
          <p:cNvSpPr/>
          <p:nvPr/>
        </p:nvSpPr>
        <p:spPr>
          <a:xfrm>
            <a:off x="6825060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6D2519-C55D-0243-AE51-2B5DFE2B4042}"/>
              </a:ext>
            </a:extLst>
          </p:cNvPr>
          <p:cNvSpPr/>
          <p:nvPr/>
        </p:nvSpPr>
        <p:spPr>
          <a:xfrm>
            <a:off x="7276902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06F29D7-CB07-2847-AF81-34D7CDA202AD}"/>
              </a:ext>
            </a:extLst>
          </p:cNvPr>
          <p:cNvSpPr/>
          <p:nvPr/>
        </p:nvSpPr>
        <p:spPr>
          <a:xfrm>
            <a:off x="7728744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0ACDD4F-E4C7-214D-B6C0-268A13F10FB9}"/>
              </a:ext>
            </a:extLst>
          </p:cNvPr>
          <p:cNvSpPr/>
          <p:nvPr/>
        </p:nvSpPr>
        <p:spPr>
          <a:xfrm>
            <a:off x="5480498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E5793AD-4D2C-1345-B987-844BA949F0C8}"/>
              </a:ext>
            </a:extLst>
          </p:cNvPr>
          <p:cNvSpPr/>
          <p:nvPr/>
        </p:nvSpPr>
        <p:spPr>
          <a:xfrm>
            <a:off x="5932340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A6CCCA-67CC-5A40-9583-DEBDDA47D589}"/>
              </a:ext>
            </a:extLst>
          </p:cNvPr>
          <p:cNvSpPr/>
          <p:nvPr/>
        </p:nvSpPr>
        <p:spPr>
          <a:xfrm>
            <a:off x="6384182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F1F6FCE-F654-864D-94FF-257063E662F1}"/>
              </a:ext>
            </a:extLst>
          </p:cNvPr>
          <p:cNvSpPr/>
          <p:nvPr/>
        </p:nvSpPr>
        <p:spPr>
          <a:xfrm>
            <a:off x="6836024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CEC05FE-B11D-324B-A2FA-07833933898B}"/>
              </a:ext>
            </a:extLst>
          </p:cNvPr>
          <p:cNvSpPr/>
          <p:nvPr/>
        </p:nvSpPr>
        <p:spPr>
          <a:xfrm>
            <a:off x="7297492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E98645-79CF-3145-9827-9E6E90265EA4}"/>
              </a:ext>
            </a:extLst>
          </p:cNvPr>
          <p:cNvSpPr/>
          <p:nvPr/>
        </p:nvSpPr>
        <p:spPr>
          <a:xfrm>
            <a:off x="7749334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2D2CBE9-AFFA-134D-ADC4-35C00200D717}"/>
              </a:ext>
            </a:extLst>
          </p:cNvPr>
          <p:cNvSpPr/>
          <p:nvPr/>
        </p:nvSpPr>
        <p:spPr>
          <a:xfrm>
            <a:off x="5480498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807F757-FFF3-EC4F-AE75-309B549076A2}"/>
              </a:ext>
            </a:extLst>
          </p:cNvPr>
          <p:cNvSpPr/>
          <p:nvPr/>
        </p:nvSpPr>
        <p:spPr>
          <a:xfrm>
            <a:off x="5932340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41B98C9-1FF3-3D47-B32B-79BF901610C4}"/>
              </a:ext>
            </a:extLst>
          </p:cNvPr>
          <p:cNvSpPr/>
          <p:nvPr/>
        </p:nvSpPr>
        <p:spPr>
          <a:xfrm>
            <a:off x="6384182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719E00B-C11B-A940-9B77-5DFF4C7B4630}"/>
              </a:ext>
            </a:extLst>
          </p:cNvPr>
          <p:cNvSpPr/>
          <p:nvPr/>
        </p:nvSpPr>
        <p:spPr>
          <a:xfrm>
            <a:off x="6836024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4BF61F9-58B5-EB4B-A1E2-1DC420F96559}"/>
              </a:ext>
            </a:extLst>
          </p:cNvPr>
          <p:cNvSpPr/>
          <p:nvPr/>
        </p:nvSpPr>
        <p:spPr>
          <a:xfrm>
            <a:off x="7297492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1BE27E-6C68-904A-A0DB-8B3B41F2036C}"/>
              </a:ext>
            </a:extLst>
          </p:cNvPr>
          <p:cNvSpPr/>
          <p:nvPr/>
        </p:nvSpPr>
        <p:spPr>
          <a:xfrm>
            <a:off x="7749334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DE05485-A400-6A43-B473-790C0A23288B}"/>
              </a:ext>
            </a:extLst>
          </p:cNvPr>
          <p:cNvSpPr txBox="1"/>
          <p:nvPr/>
        </p:nvSpPr>
        <p:spPr>
          <a:xfrm>
            <a:off x="6340908" y="2929508"/>
            <a:ext cx="12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Row-wise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642EF57-5CB2-0247-9ED4-7B9B73F7FA64}"/>
              </a:ext>
            </a:extLst>
          </p:cNvPr>
          <p:cNvSpPr txBox="1"/>
          <p:nvPr/>
        </p:nvSpPr>
        <p:spPr>
          <a:xfrm>
            <a:off x="6235686" y="4265961"/>
            <a:ext cx="1792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Column-wise</a:t>
            </a:r>
          </a:p>
        </p:txBody>
      </p:sp>
      <p:cxnSp>
        <p:nvCxnSpPr>
          <p:cNvPr id="45" name="直接箭头连接符 99">
            <a:extLst>
              <a:ext uri="{FF2B5EF4-FFF2-40B4-BE49-F238E27FC236}">
                <a16:creationId xmlns:a16="http://schemas.microsoft.com/office/drawing/2014/main" id="{27BBA3B5-BA99-4E45-B8AF-24DDF0D2E0EE}"/>
              </a:ext>
            </a:extLst>
          </p:cNvPr>
          <p:cNvCxnSpPr>
            <a:cxnSpLocks/>
          </p:cNvCxnSpPr>
          <p:nvPr/>
        </p:nvCxnSpPr>
        <p:spPr>
          <a:xfrm>
            <a:off x="2049207" y="3065289"/>
            <a:ext cx="0" cy="23097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195C59E8-6F0D-1444-B2DB-4ED92B691EC1}"/>
              </a:ext>
            </a:extLst>
          </p:cNvPr>
          <p:cNvSpPr txBox="1"/>
          <p:nvPr/>
        </p:nvSpPr>
        <p:spPr>
          <a:xfrm>
            <a:off x="1856136" y="27197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T0</a:t>
            </a:r>
            <a:endParaRPr lang="zh-CN" altLang="en-US" sz="1400"/>
          </a:p>
        </p:txBody>
      </p:sp>
      <p:cxnSp>
        <p:nvCxnSpPr>
          <p:cNvPr id="47" name="直接箭头连接符 99">
            <a:extLst>
              <a:ext uri="{FF2B5EF4-FFF2-40B4-BE49-F238E27FC236}">
                <a16:creationId xmlns:a16="http://schemas.microsoft.com/office/drawing/2014/main" id="{B55E9AAA-62F2-7F4B-BD24-4A2973C2B9E6}"/>
              </a:ext>
            </a:extLst>
          </p:cNvPr>
          <p:cNvCxnSpPr>
            <a:cxnSpLocks/>
          </p:cNvCxnSpPr>
          <p:nvPr/>
        </p:nvCxnSpPr>
        <p:spPr>
          <a:xfrm>
            <a:off x="2501049" y="3078714"/>
            <a:ext cx="0" cy="23097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31D9466-D8D0-1645-B311-E64CC908955E}"/>
              </a:ext>
            </a:extLst>
          </p:cNvPr>
          <p:cNvSpPr txBox="1"/>
          <p:nvPr/>
        </p:nvSpPr>
        <p:spPr>
          <a:xfrm>
            <a:off x="2307978" y="2733149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T1</a:t>
            </a:r>
            <a:endParaRPr lang="zh-CN" altLang="en-US" sz="1400"/>
          </a:p>
        </p:txBody>
      </p:sp>
      <p:cxnSp>
        <p:nvCxnSpPr>
          <p:cNvPr id="49" name="直接箭头连接符 99">
            <a:extLst>
              <a:ext uri="{FF2B5EF4-FFF2-40B4-BE49-F238E27FC236}">
                <a16:creationId xmlns:a16="http://schemas.microsoft.com/office/drawing/2014/main" id="{DB640397-7677-BC49-BF8B-25208AE530E3}"/>
              </a:ext>
            </a:extLst>
          </p:cNvPr>
          <p:cNvCxnSpPr>
            <a:cxnSpLocks/>
          </p:cNvCxnSpPr>
          <p:nvPr/>
        </p:nvCxnSpPr>
        <p:spPr>
          <a:xfrm>
            <a:off x="2974684" y="3065289"/>
            <a:ext cx="0" cy="23097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3FD248D8-96EE-0245-8F78-14CF3AFC030B}"/>
              </a:ext>
            </a:extLst>
          </p:cNvPr>
          <p:cNvSpPr txBox="1"/>
          <p:nvPr/>
        </p:nvSpPr>
        <p:spPr>
          <a:xfrm>
            <a:off x="2781613" y="27197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T2</a:t>
            </a:r>
            <a:endParaRPr lang="zh-CN" altLang="en-US" sz="140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D7552F7-9A72-1D48-9E66-74F300321CA1}"/>
              </a:ext>
            </a:extLst>
          </p:cNvPr>
          <p:cNvSpPr/>
          <p:nvPr/>
        </p:nvSpPr>
        <p:spPr>
          <a:xfrm>
            <a:off x="5400626" y="3296267"/>
            <a:ext cx="2915781" cy="461333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圆角矩形标注 57">
            <a:extLst>
              <a:ext uri="{FF2B5EF4-FFF2-40B4-BE49-F238E27FC236}">
                <a16:creationId xmlns:a16="http://schemas.microsoft.com/office/drawing/2014/main" id="{27C5E611-5AC9-074F-B0FB-ED350DB24185}"/>
              </a:ext>
            </a:extLst>
          </p:cNvPr>
          <p:cNvSpPr/>
          <p:nvPr/>
        </p:nvSpPr>
        <p:spPr>
          <a:xfrm>
            <a:off x="7297493" y="2492214"/>
            <a:ext cx="1738558" cy="576543"/>
          </a:xfrm>
          <a:prstGeom prst="wedgeRoundRectCallout">
            <a:avLst>
              <a:gd name="adj1" fmla="val -38620"/>
              <a:gd name="adj2" fmla="val 86731"/>
              <a:gd name="adj3" fmla="val 16667"/>
            </a:avLst>
          </a:prstGeom>
          <a:noFill/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26907FC-54C9-6445-9BB5-9B34041D7515}"/>
              </a:ext>
            </a:extLst>
          </p:cNvPr>
          <p:cNvSpPr txBox="1"/>
          <p:nvPr/>
        </p:nvSpPr>
        <p:spPr>
          <a:xfrm>
            <a:off x="6776776" y="2580501"/>
            <a:ext cx="253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/>
              <a:t>One</a:t>
            </a:r>
            <a:r>
              <a:rPr kumimoji="1" lang="zh-CN" altLang="en-US"/>
              <a:t> </a:t>
            </a:r>
            <a:r>
              <a:rPr kumimoji="1" lang="en-US" altLang="zh-CN"/>
              <a:t>memory TX</a:t>
            </a:r>
          </a:p>
        </p:txBody>
      </p:sp>
      <p:sp>
        <p:nvSpPr>
          <p:cNvPr id="61" name="Rectangle 3">
            <a:extLst>
              <a:ext uri="{FF2B5EF4-FFF2-40B4-BE49-F238E27FC236}">
                <a16:creationId xmlns:a16="http://schemas.microsoft.com/office/drawing/2014/main" id="{DE55E4FA-4547-0841-AAFC-D3112BE81F59}"/>
              </a:ext>
            </a:extLst>
          </p:cNvPr>
          <p:cNvSpPr/>
          <p:nvPr/>
        </p:nvSpPr>
        <p:spPr>
          <a:xfrm>
            <a:off x="21804" y="5266550"/>
            <a:ext cx="9122196" cy="405683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173038" indent="-173038" algn="ctr"/>
            <a:r>
              <a:rPr lang="en-US" altLang="zh-CN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ras Medium ITC" pitchFamily="34" charset="0"/>
              </a:rPr>
              <a:t>Question: how many threads can work after one memory TX? </a:t>
            </a:r>
            <a:endParaRPr lang="en-US" altLang="zh-CN" sz="2400">
              <a:latin typeface="Eras Medium ITC" pitchFamily="34" charset="0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562C5F7-6BAA-2F43-B30C-E4EA2C845D4A}"/>
              </a:ext>
            </a:extLst>
          </p:cNvPr>
          <p:cNvSpPr/>
          <p:nvPr/>
        </p:nvSpPr>
        <p:spPr>
          <a:xfrm>
            <a:off x="1773626" y="3489472"/>
            <a:ext cx="2915781" cy="461333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327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551CC-259E-6840-8719-C46FE197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Row-wise causes extra memory stalls!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90466B-E192-794D-9EAE-41213DF13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Compute vector sum (Assuming three working threads) </a:t>
            </a:r>
          </a:p>
          <a:p>
            <a:pPr lvl="1"/>
            <a:r>
              <a:rPr kumimoji="1" lang="en-US" altLang="zh-CN"/>
              <a:t>C = A + B</a:t>
            </a:r>
          </a:p>
          <a:p>
            <a:r>
              <a:rPr kumimoji="1" lang="en-US" altLang="zh-CN"/>
              <a:t>Under column-wise storage</a:t>
            </a:r>
          </a:p>
          <a:p>
            <a:pPr lvl="1"/>
            <a:r>
              <a:rPr kumimoji="1" lang="en-US" altLang="zh-CN"/>
              <a:t>The warp can immediately start the execution after one memory TX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A2386A-F769-E249-B93D-4D5B4631E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13E9309-97E7-9D4D-92E2-8AEDCD491AC9}"/>
              </a:ext>
            </a:extLst>
          </p:cNvPr>
          <p:cNvSpPr/>
          <p:nvPr/>
        </p:nvSpPr>
        <p:spPr>
          <a:xfrm>
            <a:off x="1856136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D4DF97E-9172-3846-81EC-E49166EC1C89}"/>
              </a:ext>
            </a:extLst>
          </p:cNvPr>
          <p:cNvSpPr/>
          <p:nvPr/>
        </p:nvSpPr>
        <p:spPr>
          <a:xfrm>
            <a:off x="2307978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C7AA16-037D-8244-8A48-BB2E5D49E7AE}"/>
              </a:ext>
            </a:extLst>
          </p:cNvPr>
          <p:cNvSpPr/>
          <p:nvPr/>
        </p:nvSpPr>
        <p:spPr>
          <a:xfrm>
            <a:off x="2759820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20E564-B699-6F44-B99F-B47C86EE5104}"/>
              </a:ext>
            </a:extLst>
          </p:cNvPr>
          <p:cNvSpPr/>
          <p:nvPr/>
        </p:nvSpPr>
        <p:spPr>
          <a:xfrm>
            <a:off x="3211662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12B9A73-9E48-6246-90B6-966322EBD26C}"/>
              </a:ext>
            </a:extLst>
          </p:cNvPr>
          <p:cNvSpPr/>
          <p:nvPr/>
        </p:nvSpPr>
        <p:spPr>
          <a:xfrm>
            <a:off x="3663504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73E74D-20E9-2144-AE8C-D914D4C5F465}"/>
              </a:ext>
            </a:extLst>
          </p:cNvPr>
          <p:cNvSpPr/>
          <p:nvPr/>
        </p:nvSpPr>
        <p:spPr>
          <a:xfrm>
            <a:off x="4115346" y="35049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A650DB1-926B-D845-A1D7-E63E48256B1D}"/>
              </a:ext>
            </a:extLst>
          </p:cNvPr>
          <p:cNvSpPr txBox="1"/>
          <p:nvPr/>
        </p:nvSpPr>
        <p:spPr>
          <a:xfrm>
            <a:off x="588999" y="3505572"/>
            <a:ext cx="12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Vector A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DDE7C19-2412-1941-BDBC-E214525660BE}"/>
              </a:ext>
            </a:extLst>
          </p:cNvPr>
          <p:cNvSpPr txBox="1"/>
          <p:nvPr/>
        </p:nvSpPr>
        <p:spPr>
          <a:xfrm>
            <a:off x="588999" y="4401026"/>
            <a:ext cx="12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Vector B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1431DA5-CE99-4142-AFB9-5AF951306F25}"/>
              </a:ext>
            </a:extLst>
          </p:cNvPr>
          <p:cNvSpPr/>
          <p:nvPr/>
        </p:nvSpPr>
        <p:spPr>
          <a:xfrm>
            <a:off x="1856136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72F9DE2-7052-1E4E-A7DB-53E07BDA0E43}"/>
              </a:ext>
            </a:extLst>
          </p:cNvPr>
          <p:cNvSpPr/>
          <p:nvPr/>
        </p:nvSpPr>
        <p:spPr>
          <a:xfrm>
            <a:off x="2307978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A31D2ED-A78D-2F49-AB6F-01E7E4205CCA}"/>
              </a:ext>
            </a:extLst>
          </p:cNvPr>
          <p:cNvSpPr/>
          <p:nvPr/>
        </p:nvSpPr>
        <p:spPr>
          <a:xfrm>
            <a:off x="2759820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2AEBD7E-8099-0D4A-A999-E00AACDAEC9C}"/>
              </a:ext>
            </a:extLst>
          </p:cNvPr>
          <p:cNvSpPr/>
          <p:nvPr/>
        </p:nvSpPr>
        <p:spPr>
          <a:xfrm>
            <a:off x="3211662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117BDDB-166A-C744-A49F-CB7307CC9F3A}"/>
              </a:ext>
            </a:extLst>
          </p:cNvPr>
          <p:cNvSpPr/>
          <p:nvPr/>
        </p:nvSpPr>
        <p:spPr>
          <a:xfrm>
            <a:off x="3663504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392A595-0705-E44F-AD84-BD86FEC07671}"/>
              </a:ext>
            </a:extLst>
          </p:cNvPr>
          <p:cNvSpPr/>
          <p:nvPr/>
        </p:nvSpPr>
        <p:spPr>
          <a:xfrm>
            <a:off x="4115346" y="4401026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E07F50F-AED1-D04E-B853-191B5B541DB6}"/>
              </a:ext>
            </a:extLst>
          </p:cNvPr>
          <p:cNvSpPr/>
          <p:nvPr/>
        </p:nvSpPr>
        <p:spPr>
          <a:xfrm>
            <a:off x="5469534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57CAF80-4448-DF41-A59F-DEDC84BCCFF5}"/>
              </a:ext>
            </a:extLst>
          </p:cNvPr>
          <p:cNvSpPr/>
          <p:nvPr/>
        </p:nvSpPr>
        <p:spPr>
          <a:xfrm>
            <a:off x="5921376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28FEC0F-220E-3A4B-903E-4587FD146802}"/>
              </a:ext>
            </a:extLst>
          </p:cNvPr>
          <p:cNvSpPr/>
          <p:nvPr/>
        </p:nvSpPr>
        <p:spPr>
          <a:xfrm>
            <a:off x="6373218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961B95C-81A9-154E-AB4D-6A0B44D70FD5}"/>
              </a:ext>
            </a:extLst>
          </p:cNvPr>
          <p:cNvSpPr/>
          <p:nvPr/>
        </p:nvSpPr>
        <p:spPr>
          <a:xfrm>
            <a:off x="6825060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D626929-6851-0F49-B681-1F986122B629}"/>
              </a:ext>
            </a:extLst>
          </p:cNvPr>
          <p:cNvSpPr/>
          <p:nvPr/>
        </p:nvSpPr>
        <p:spPr>
          <a:xfrm>
            <a:off x="7276902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9714D11-B001-1F4C-9F09-6456E5155B78}"/>
              </a:ext>
            </a:extLst>
          </p:cNvPr>
          <p:cNvSpPr/>
          <p:nvPr/>
        </p:nvSpPr>
        <p:spPr>
          <a:xfrm>
            <a:off x="7728744" y="3325552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2C9697D-60B0-B643-9DEC-D13A1D959920}"/>
              </a:ext>
            </a:extLst>
          </p:cNvPr>
          <p:cNvSpPr/>
          <p:nvPr/>
        </p:nvSpPr>
        <p:spPr>
          <a:xfrm>
            <a:off x="5469534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5907AC7-C14B-5D47-9E62-AA24DAE3D6F9}"/>
              </a:ext>
            </a:extLst>
          </p:cNvPr>
          <p:cNvSpPr/>
          <p:nvPr/>
        </p:nvSpPr>
        <p:spPr>
          <a:xfrm>
            <a:off x="5921376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F0BD3F9-D4E3-6442-A913-69920D86636F}"/>
              </a:ext>
            </a:extLst>
          </p:cNvPr>
          <p:cNvSpPr/>
          <p:nvPr/>
        </p:nvSpPr>
        <p:spPr>
          <a:xfrm>
            <a:off x="6373218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C2449F5-4B0F-DA4E-897E-C1A327827347}"/>
              </a:ext>
            </a:extLst>
          </p:cNvPr>
          <p:cNvSpPr/>
          <p:nvPr/>
        </p:nvSpPr>
        <p:spPr>
          <a:xfrm>
            <a:off x="6825060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C6D2519-C55D-0243-AE51-2B5DFE2B4042}"/>
              </a:ext>
            </a:extLst>
          </p:cNvPr>
          <p:cNvSpPr/>
          <p:nvPr/>
        </p:nvSpPr>
        <p:spPr>
          <a:xfrm>
            <a:off x="7276902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06F29D7-CB07-2847-AF81-34D7CDA202AD}"/>
              </a:ext>
            </a:extLst>
          </p:cNvPr>
          <p:cNvSpPr/>
          <p:nvPr/>
        </p:nvSpPr>
        <p:spPr>
          <a:xfrm>
            <a:off x="7728744" y="3757600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0ACDD4F-E4C7-214D-B6C0-268A13F10FB9}"/>
              </a:ext>
            </a:extLst>
          </p:cNvPr>
          <p:cNvSpPr/>
          <p:nvPr/>
        </p:nvSpPr>
        <p:spPr>
          <a:xfrm>
            <a:off x="5480498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E5793AD-4D2C-1345-B987-844BA949F0C8}"/>
              </a:ext>
            </a:extLst>
          </p:cNvPr>
          <p:cNvSpPr/>
          <p:nvPr/>
        </p:nvSpPr>
        <p:spPr>
          <a:xfrm>
            <a:off x="5932340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EA6CCCA-67CC-5A40-9583-DEBDDA47D589}"/>
              </a:ext>
            </a:extLst>
          </p:cNvPr>
          <p:cNvSpPr/>
          <p:nvPr/>
        </p:nvSpPr>
        <p:spPr>
          <a:xfrm>
            <a:off x="6384182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F1F6FCE-F654-864D-94FF-257063E662F1}"/>
              </a:ext>
            </a:extLst>
          </p:cNvPr>
          <p:cNvSpPr/>
          <p:nvPr/>
        </p:nvSpPr>
        <p:spPr>
          <a:xfrm>
            <a:off x="6836024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1CEC05FE-B11D-324B-A2FA-07833933898B}"/>
              </a:ext>
            </a:extLst>
          </p:cNvPr>
          <p:cNvSpPr/>
          <p:nvPr/>
        </p:nvSpPr>
        <p:spPr>
          <a:xfrm>
            <a:off x="7297492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58E98645-79CF-3145-9827-9E6E90265EA4}"/>
              </a:ext>
            </a:extLst>
          </p:cNvPr>
          <p:cNvSpPr/>
          <p:nvPr/>
        </p:nvSpPr>
        <p:spPr>
          <a:xfrm>
            <a:off x="7749334" y="461791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2D2CBE9-AFFA-134D-ADC4-35C00200D717}"/>
              </a:ext>
            </a:extLst>
          </p:cNvPr>
          <p:cNvSpPr/>
          <p:nvPr/>
        </p:nvSpPr>
        <p:spPr>
          <a:xfrm>
            <a:off x="5480498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807F757-FFF3-EC4F-AE75-309B549076A2}"/>
              </a:ext>
            </a:extLst>
          </p:cNvPr>
          <p:cNvSpPr/>
          <p:nvPr/>
        </p:nvSpPr>
        <p:spPr>
          <a:xfrm>
            <a:off x="5932340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41B98C9-1FF3-3D47-B32B-79BF901610C4}"/>
              </a:ext>
            </a:extLst>
          </p:cNvPr>
          <p:cNvSpPr/>
          <p:nvPr/>
        </p:nvSpPr>
        <p:spPr>
          <a:xfrm>
            <a:off x="6384182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719E00B-C11B-A940-9B77-5DFF4C7B4630}"/>
              </a:ext>
            </a:extLst>
          </p:cNvPr>
          <p:cNvSpPr/>
          <p:nvPr/>
        </p:nvSpPr>
        <p:spPr>
          <a:xfrm>
            <a:off x="6836024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F4BF61F9-58B5-EB4B-A1E2-1DC420F96559}"/>
              </a:ext>
            </a:extLst>
          </p:cNvPr>
          <p:cNvSpPr/>
          <p:nvPr/>
        </p:nvSpPr>
        <p:spPr>
          <a:xfrm>
            <a:off x="7297492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1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1BE27E-6C68-904A-A0DB-8B3B41F2036C}"/>
              </a:ext>
            </a:extLst>
          </p:cNvPr>
          <p:cNvSpPr/>
          <p:nvPr/>
        </p:nvSpPr>
        <p:spPr>
          <a:xfrm>
            <a:off x="7749334" y="5080938"/>
            <a:ext cx="451842" cy="432048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accent6">
                    <a:lumMod val="20000"/>
                    <a:lumOff val="80000"/>
                  </a:schemeClr>
                </a:solidFill>
              </a:rPr>
              <a:t>2</a:t>
            </a:r>
            <a:endParaRPr lang="zh-CN" altLang="en-US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DE05485-A400-6A43-B473-790C0A23288B}"/>
              </a:ext>
            </a:extLst>
          </p:cNvPr>
          <p:cNvSpPr txBox="1"/>
          <p:nvPr/>
        </p:nvSpPr>
        <p:spPr>
          <a:xfrm>
            <a:off x="6340908" y="2929508"/>
            <a:ext cx="12671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Row-wise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642EF57-5CB2-0247-9ED4-7B9B73F7FA64}"/>
              </a:ext>
            </a:extLst>
          </p:cNvPr>
          <p:cNvSpPr txBox="1"/>
          <p:nvPr/>
        </p:nvSpPr>
        <p:spPr>
          <a:xfrm>
            <a:off x="6235686" y="4265961"/>
            <a:ext cx="1792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Column-wise</a:t>
            </a:r>
          </a:p>
        </p:txBody>
      </p:sp>
      <p:cxnSp>
        <p:nvCxnSpPr>
          <p:cNvPr id="45" name="直接箭头连接符 99">
            <a:extLst>
              <a:ext uri="{FF2B5EF4-FFF2-40B4-BE49-F238E27FC236}">
                <a16:creationId xmlns:a16="http://schemas.microsoft.com/office/drawing/2014/main" id="{27BBA3B5-BA99-4E45-B8AF-24DDF0D2E0EE}"/>
              </a:ext>
            </a:extLst>
          </p:cNvPr>
          <p:cNvCxnSpPr>
            <a:cxnSpLocks/>
          </p:cNvCxnSpPr>
          <p:nvPr/>
        </p:nvCxnSpPr>
        <p:spPr>
          <a:xfrm>
            <a:off x="2049207" y="3065289"/>
            <a:ext cx="0" cy="23097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195C59E8-6F0D-1444-B2DB-4ED92B691EC1}"/>
              </a:ext>
            </a:extLst>
          </p:cNvPr>
          <p:cNvSpPr txBox="1"/>
          <p:nvPr/>
        </p:nvSpPr>
        <p:spPr>
          <a:xfrm>
            <a:off x="1856136" y="27197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T0</a:t>
            </a:r>
            <a:endParaRPr lang="zh-CN" altLang="en-US" sz="1400"/>
          </a:p>
        </p:txBody>
      </p:sp>
      <p:cxnSp>
        <p:nvCxnSpPr>
          <p:cNvPr id="47" name="直接箭头连接符 99">
            <a:extLst>
              <a:ext uri="{FF2B5EF4-FFF2-40B4-BE49-F238E27FC236}">
                <a16:creationId xmlns:a16="http://schemas.microsoft.com/office/drawing/2014/main" id="{B55E9AAA-62F2-7F4B-BD24-4A2973C2B9E6}"/>
              </a:ext>
            </a:extLst>
          </p:cNvPr>
          <p:cNvCxnSpPr>
            <a:cxnSpLocks/>
          </p:cNvCxnSpPr>
          <p:nvPr/>
        </p:nvCxnSpPr>
        <p:spPr>
          <a:xfrm>
            <a:off x="2501049" y="3078714"/>
            <a:ext cx="0" cy="23097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31D9466-D8D0-1645-B311-E64CC908955E}"/>
              </a:ext>
            </a:extLst>
          </p:cNvPr>
          <p:cNvSpPr txBox="1"/>
          <p:nvPr/>
        </p:nvSpPr>
        <p:spPr>
          <a:xfrm>
            <a:off x="2307978" y="2733149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T1</a:t>
            </a:r>
            <a:endParaRPr lang="zh-CN" altLang="en-US" sz="1400"/>
          </a:p>
        </p:txBody>
      </p:sp>
      <p:cxnSp>
        <p:nvCxnSpPr>
          <p:cNvPr id="49" name="直接箭头连接符 99">
            <a:extLst>
              <a:ext uri="{FF2B5EF4-FFF2-40B4-BE49-F238E27FC236}">
                <a16:creationId xmlns:a16="http://schemas.microsoft.com/office/drawing/2014/main" id="{DB640397-7677-BC49-BF8B-25208AE530E3}"/>
              </a:ext>
            </a:extLst>
          </p:cNvPr>
          <p:cNvCxnSpPr>
            <a:cxnSpLocks/>
          </p:cNvCxnSpPr>
          <p:nvPr/>
        </p:nvCxnSpPr>
        <p:spPr>
          <a:xfrm>
            <a:off x="2974684" y="3065289"/>
            <a:ext cx="0" cy="230978"/>
          </a:xfrm>
          <a:prstGeom prst="straightConnector1">
            <a:avLst/>
          </a:prstGeom>
          <a:ln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3FD248D8-96EE-0245-8F78-14CF3AFC030B}"/>
              </a:ext>
            </a:extLst>
          </p:cNvPr>
          <p:cNvSpPr txBox="1"/>
          <p:nvPr/>
        </p:nvSpPr>
        <p:spPr>
          <a:xfrm>
            <a:off x="2781613" y="2719724"/>
            <a:ext cx="393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/>
              <a:t>T2</a:t>
            </a:r>
            <a:endParaRPr lang="zh-CN" altLang="en-US" sz="140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4D7552F7-9A72-1D48-9E66-74F300321CA1}"/>
              </a:ext>
            </a:extLst>
          </p:cNvPr>
          <p:cNvSpPr/>
          <p:nvPr/>
        </p:nvSpPr>
        <p:spPr>
          <a:xfrm>
            <a:off x="5477657" y="4580136"/>
            <a:ext cx="2723519" cy="565941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圆角矩形标注 57">
            <a:extLst>
              <a:ext uri="{FF2B5EF4-FFF2-40B4-BE49-F238E27FC236}">
                <a16:creationId xmlns:a16="http://schemas.microsoft.com/office/drawing/2014/main" id="{27C5E611-5AC9-074F-B0FB-ED350DB24185}"/>
              </a:ext>
            </a:extLst>
          </p:cNvPr>
          <p:cNvSpPr/>
          <p:nvPr/>
        </p:nvSpPr>
        <p:spPr>
          <a:xfrm>
            <a:off x="7287864" y="3696431"/>
            <a:ext cx="1738558" cy="576543"/>
          </a:xfrm>
          <a:prstGeom prst="wedgeRoundRectCallout">
            <a:avLst>
              <a:gd name="adj1" fmla="val -38620"/>
              <a:gd name="adj2" fmla="val 86731"/>
              <a:gd name="adj3" fmla="val 16667"/>
            </a:avLst>
          </a:prstGeom>
          <a:solidFill>
            <a:schemeClr val="bg1"/>
          </a:solidFill>
          <a:ln w="2540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26907FC-54C9-6445-9BB5-9B34041D7515}"/>
              </a:ext>
            </a:extLst>
          </p:cNvPr>
          <p:cNvSpPr txBox="1"/>
          <p:nvPr/>
        </p:nvSpPr>
        <p:spPr>
          <a:xfrm>
            <a:off x="6767147" y="3784718"/>
            <a:ext cx="2532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kumimoji="1" lang="en-US" altLang="zh-CN"/>
              <a:t>One</a:t>
            </a:r>
            <a:r>
              <a:rPr kumimoji="1" lang="zh-CN" altLang="en-US"/>
              <a:t> </a:t>
            </a:r>
            <a:r>
              <a:rPr kumimoji="1" lang="en-US" altLang="zh-CN"/>
              <a:t>memory TX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286E5A4-8C57-124C-BC29-6B1E288C2AF7}"/>
              </a:ext>
            </a:extLst>
          </p:cNvPr>
          <p:cNvSpPr/>
          <p:nvPr/>
        </p:nvSpPr>
        <p:spPr>
          <a:xfrm>
            <a:off x="1773627" y="3489472"/>
            <a:ext cx="1540626" cy="1449260"/>
          </a:xfrm>
          <a:prstGeom prst="rect">
            <a:avLst/>
          </a:prstGeom>
          <a:noFill/>
          <a:ln w="508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0884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77905D-C23D-104C-B0A9-E45F4610A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CUDA program problem: dead lock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1E8825-19DE-654D-AC1C-E3D0EDBE4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/>
              <a:t>Can easily cause deadly lock if not carefully programmed </a:t>
            </a:r>
          </a:p>
          <a:p>
            <a:pPr lvl="1"/>
            <a:r>
              <a:rPr kumimoji="1" lang="en-US" altLang="zh-CN"/>
              <a:t>“Generalized deadlock”: two threads preventing each other from execution</a:t>
            </a:r>
            <a:endParaRPr kumimoji="1" lang="zh-CN" altLang="en-US"/>
          </a:p>
          <a:p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if (</a:t>
            </a:r>
            <a:r>
              <a:rPr kumimoji="1" lang="en-US" altLang="zh-CN" err="1">
                <a:latin typeface="Consolas" panose="020B0609020204030204" pitchFamily="49" charset="0"/>
                <a:cs typeface="Consolas" panose="020B0609020204030204" pitchFamily="49" charset="0"/>
              </a:rPr>
              <a:t>threadIdx.x</a:t>
            </a:r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 == 0) {</a:t>
            </a:r>
          </a:p>
          <a:p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    consume();</a:t>
            </a:r>
          </a:p>
          <a:p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} else {</a:t>
            </a:r>
          </a:p>
          <a:p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    produce();</a:t>
            </a:r>
          </a:p>
          <a:p>
            <a:r>
              <a:rPr kumimoji="1" lang="en-US" altLang="zh-CN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2684D7-F9B7-EF43-9369-8FFCA8432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380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BD814-C6D1-834F-BF83-C1250D04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In summary: writing efficient CUDA kernel is non-trivial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E19F6D-6CF6-1541-B1D6-1415C19BC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4167654"/>
          </a:xfrm>
        </p:spPr>
        <p:txBody>
          <a:bodyPr/>
          <a:lstStyle/>
          <a:p>
            <a:r>
              <a:rPr kumimoji="1" lang="en-US" altLang="zh-CN"/>
              <a:t>Should be aware of </a:t>
            </a:r>
          </a:p>
          <a:p>
            <a:pPr lvl="1"/>
            <a:r>
              <a:rPr kumimoji="1" lang="en-US" altLang="zh-CN"/>
              <a:t>SIMT Thread execution </a:t>
            </a:r>
          </a:p>
          <a:p>
            <a:pPr lvl="1"/>
            <a:r>
              <a:rPr kumimoji="1" lang="en-US" altLang="zh-CN"/>
              <a:t>Memory layout </a:t>
            </a:r>
          </a:p>
          <a:p>
            <a:pPr lvl="1"/>
            <a:r>
              <a:rPr kumimoji="1" lang="en-US" altLang="zh-CN"/>
              <a:t>Shared memory usage</a:t>
            </a:r>
          </a:p>
          <a:p>
            <a:pPr lvl="2"/>
            <a:r>
              <a:rPr kumimoji="1" lang="en-US" altLang="zh-CN"/>
              <a:t>E.g., cooperatively load memory into shared memory to avoid using memory TX to fetch them from the global memory </a:t>
            </a:r>
          </a:p>
          <a:p>
            <a:pPr lvl="1"/>
            <a:r>
              <a:rPr kumimoji="1" lang="en-US" altLang="zh-CN"/>
              <a:t>The perfect code may depend on </a:t>
            </a:r>
          </a:p>
          <a:p>
            <a:pPr lvl="2"/>
            <a:r>
              <a:rPr kumimoji="1" lang="en-US" altLang="zh-CN"/>
              <a:t>The hardware configuration &amp; application access patterns</a:t>
            </a:r>
          </a:p>
          <a:p>
            <a:pPr lvl="2"/>
            <a:r>
              <a:rPr kumimoji="1" lang="en-US" altLang="zh-CN"/>
              <a:t>Un-aware of GPU architecture may simply leads to deadlocks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84B360-F435-0648-A567-47D057D74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FD0B303-9333-EA4A-9B15-6C77103BC2CD}"/>
              </a:ext>
            </a:extLst>
          </p:cNvPr>
          <p:cNvSpPr/>
          <p:nvPr/>
        </p:nvSpPr>
        <p:spPr>
          <a:xfrm>
            <a:off x="904411" y="4787490"/>
            <a:ext cx="7335178" cy="344128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tIns="0" rIns="72000" bIns="36000">
            <a:spAutoFit/>
          </a:bodyPr>
          <a:lstStyle/>
          <a:p>
            <a:pPr marL="173038" indent="-173038"/>
            <a:r>
              <a:rPr lang="en-US" altLang="zh-CN" sz="2000"/>
              <a:t>This lecture, of course, is not about how to program with GPU</a:t>
            </a:r>
            <a:endParaRPr lang="en-US" altLang="zh-CN" sz="2000" b="1">
              <a:solidFill>
                <a:srgbClr val="C00000"/>
              </a:solidFill>
              <a:latin typeface="Eras Medium IT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701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06C6F-3E90-C143-3AB0-9B6FD7CA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Spectrum of computation device available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9B7F3D-33A4-1ADB-3EB4-82AE6987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4</a:t>
            </a:fld>
            <a:endParaRPr lang="zh-CN" altLang="en-US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545E965-18F0-956F-3457-65CF0DAC0056}"/>
              </a:ext>
            </a:extLst>
          </p:cNvPr>
          <p:cNvCxnSpPr/>
          <p:nvPr/>
        </p:nvCxnSpPr>
        <p:spPr>
          <a:xfrm>
            <a:off x="-289048" y="3730251"/>
            <a:ext cx="94330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959E1AD-02CC-00DB-1DBF-5A6C30C79F60}"/>
              </a:ext>
            </a:extLst>
          </p:cNvPr>
          <p:cNvCxnSpPr>
            <a:cxnSpLocks/>
          </p:cNvCxnSpPr>
          <p:nvPr/>
        </p:nvCxnSpPr>
        <p:spPr>
          <a:xfrm>
            <a:off x="1942755" y="5314427"/>
            <a:ext cx="4448444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B12A8FE-EDC3-614A-5BB0-9B509A7B2AC7}"/>
              </a:ext>
            </a:extLst>
          </p:cNvPr>
          <p:cNvSpPr/>
          <p:nvPr/>
        </p:nvSpPr>
        <p:spPr>
          <a:xfrm>
            <a:off x="6628051" y="512901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/>
              <a:t>Performance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BE860CC-4571-16F4-67BA-6F3826BACF00}"/>
              </a:ext>
            </a:extLst>
          </p:cNvPr>
          <p:cNvGrpSpPr/>
          <p:nvPr/>
        </p:nvGrpSpPr>
        <p:grpSpPr>
          <a:xfrm>
            <a:off x="-941956" y="2038436"/>
            <a:ext cx="8250260" cy="2610669"/>
            <a:chOff x="1484554" y="2038436"/>
            <a:chExt cx="8250260" cy="261066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FED9ABB-348A-4F88-C1BF-70B643B3856D}"/>
                </a:ext>
              </a:extLst>
            </p:cNvPr>
            <p:cNvSpPr txBox="1"/>
            <p:nvPr/>
          </p:nvSpPr>
          <p:spPr>
            <a:xfrm>
              <a:off x="3212746" y="3997171"/>
              <a:ext cx="21513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Apple M2</a:t>
              </a:r>
            </a:p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 GPU 3.6 TFLOPs</a:t>
              </a:r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B9DD14C-9B1B-7994-9446-5E3D95E75E96}"/>
                </a:ext>
              </a:extLst>
            </p:cNvPr>
            <p:cNvSpPr/>
            <p:nvPr/>
          </p:nvSpPr>
          <p:spPr>
            <a:xfrm>
              <a:off x="3635026" y="3578290"/>
              <a:ext cx="288032" cy="28803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050" name="Picture 2" descr="Apple MacBook Air 13,6&quot; 2022 M2/8/256GB SSD 8C GPU Mitternacht MLY33D/A">
              <a:extLst>
                <a:ext uri="{FF2B5EF4-FFF2-40B4-BE49-F238E27FC236}">
                  <a16:creationId xmlns:a16="http://schemas.microsoft.com/office/drawing/2014/main" id="{3C138975-881C-1879-AB62-4C6373716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192" y="2417190"/>
              <a:ext cx="9017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uawei Mate 60 Pro 5G 12 GB + 256 GB Grün">
              <a:extLst>
                <a:ext uri="{FF2B5EF4-FFF2-40B4-BE49-F238E27FC236}">
                  <a16:creationId xmlns:a16="http://schemas.microsoft.com/office/drawing/2014/main" id="{6FF0B0C7-9F62-547C-AA99-2488E7BCA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554" y="2299218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9EE7753-2621-BF04-2E3B-81EBB7D4AEB3}"/>
                </a:ext>
              </a:extLst>
            </p:cNvPr>
            <p:cNvSpPr/>
            <p:nvPr/>
          </p:nvSpPr>
          <p:spPr>
            <a:xfrm>
              <a:off x="1928103" y="3593557"/>
              <a:ext cx="288032" cy="28803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71D61D7-DA58-0C15-77DD-E1C050B3A6A1}"/>
                </a:ext>
              </a:extLst>
            </p:cNvPr>
            <p:cNvSpPr txBox="1"/>
            <p:nvPr/>
          </p:nvSpPr>
          <p:spPr>
            <a:xfrm>
              <a:off x="1484554" y="3997170"/>
              <a:ext cx="1575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Mate60 GPU</a:t>
              </a:r>
            </a:p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2.3 TFLOPs</a:t>
              </a:r>
              <a:endParaRPr lang="zh-CN" altLang="en-US"/>
            </a:p>
          </p:txBody>
        </p:sp>
        <p:pic>
          <p:nvPicPr>
            <p:cNvPr id="14" name="Picture 2" descr="NVIDIA A100 | NVIDIA">
              <a:extLst>
                <a:ext uri="{FF2B5EF4-FFF2-40B4-BE49-F238E27FC236}">
                  <a16:creationId xmlns:a16="http://schemas.microsoft.com/office/drawing/2014/main" id="{0C7B907A-FF27-3D94-EE88-35F28F688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8681" y="2331486"/>
              <a:ext cx="2097568" cy="1181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830F29D-C20E-77A3-7E66-D369CB147FE4}"/>
                </a:ext>
              </a:extLst>
            </p:cNvPr>
            <p:cNvSpPr/>
            <p:nvPr/>
          </p:nvSpPr>
          <p:spPr>
            <a:xfrm>
              <a:off x="5957465" y="3592934"/>
              <a:ext cx="288032" cy="28803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5C4BE84-360D-61FE-07F0-CF2E170EF05D}"/>
                </a:ext>
              </a:extLst>
            </p:cNvPr>
            <p:cNvSpPr txBox="1"/>
            <p:nvPr/>
          </p:nvSpPr>
          <p:spPr>
            <a:xfrm>
              <a:off x="5148064" y="3994527"/>
              <a:ext cx="23545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NVIDIA A100</a:t>
              </a:r>
            </a:p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 GPU 19.5 TFLOPs</a:t>
              </a:r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E5C6356-D7D2-0031-BAD4-0BA0450F1AD0}"/>
                </a:ext>
              </a:extLst>
            </p:cNvPr>
            <p:cNvSpPr/>
            <p:nvPr/>
          </p:nvSpPr>
          <p:spPr>
            <a:xfrm>
              <a:off x="8072593" y="3592933"/>
              <a:ext cx="288032" cy="28803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4" name="图片 23" descr="图片包含 游戏机, 电子, 电路&#10;&#10;描述已自动生成">
              <a:extLst>
                <a:ext uri="{FF2B5EF4-FFF2-40B4-BE49-F238E27FC236}">
                  <a16:creationId xmlns:a16="http://schemas.microsoft.com/office/drawing/2014/main" id="{D96C1C85-FEC3-5882-E6C4-6E4D6E31D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446" y="2038436"/>
              <a:ext cx="1198485" cy="1278384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9B08133-DE47-0855-45D1-633FDC2A9D57}"/>
                </a:ext>
              </a:extLst>
            </p:cNvPr>
            <p:cNvSpPr txBox="1"/>
            <p:nvPr/>
          </p:nvSpPr>
          <p:spPr>
            <a:xfrm>
              <a:off x="7380312" y="4002774"/>
              <a:ext cx="23545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Google TPUv4</a:t>
              </a:r>
            </a:p>
            <a:p>
              <a:r>
                <a:rPr lang="en-US" altLang="zh-CN"/>
                <a:t>275 TFLOPS</a:t>
              </a:r>
              <a:endParaRPr lang="zh-CN" altLang="en-US"/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02A4949A-9795-9252-5B5E-6DBACA01F617}"/>
              </a:ext>
            </a:extLst>
          </p:cNvPr>
          <p:cNvSpPr/>
          <p:nvPr/>
        </p:nvSpPr>
        <p:spPr>
          <a:xfrm>
            <a:off x="7710172" y="3592933"/>
            <a:ext cx="288032" cy="288033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2" descr="AI Chips: Google TPU. Google's chip designers argue that the… | by Jonathan  Hui | Medium">
            <a:extLst>
              <a:ext uri="{FF2B5EF4-FFF2-40B4-BE49-F238E27FC236}">
                <a16:creationId xmlns:a16="http://schemas.microsoft.com/office/drawing/2014/main" id="{5D10DAFE-786C-6F86-3D7D-C4582821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8" y="2060156"/>
            <a:ext cx="2354502" cy="99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441B847-6E9D-539D-37D3-32A347DA3FE2}"/>
              </a:ext>
            </a:extLst>
          </p:cNvPr>
          <p:cNvSpPr txBox="1"/>
          <p:nvPr/>
        </p:nvSpPr>
        <p:spPr>
          <a:xfrm>
            <a:off x="7164288" y="3895052"/>
            <a:ext cx="235450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A cluster </a:t>
            </a:r>
          </a:p>
          <a:p>
            <a:r>
              <a:rPr lang="en-US" altLang="zh-CN" sz="3200" b="1">
                <a:solidFill>
                  <a:srgbClr val="FF0000"/>
                </a:solidFill>
              </a:rPr>
              <a:t>?</a:t>
            </a:r>
            <a:r>
              <a:rPr lang="en-US" altLang="zh-CN"/>
              <a:t> TFLOPS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14502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93A10-3251-95A1-89BE-03AC8630C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733656" cy="900442"/>
          </a:xfrm>
        </p:spPr>
        <p:txBody>
          <a:bodyPr/>
          <a:lstStyle/>
          <a:p>
            <a:r>
              <a:rPr kumimoji="1" lang="en-US" altLang="zh-CN"/>
              <a:t>Review: huge computation needed by the AI applications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C6419-9D0D-E5A4-7C7F-9ADEA4E3E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4104456"/>
          </a:xfrm>
        </p:spPr>
        <p:txBody>
          <a:bodyPr>
            <a:normAutofit lnSpcReduction="10000"/>
          </a:bodyPr>
          <a:lstStyle/>
          <a:p>
            <a:r>
              <a:rPr kumimoji="1" lang="en-US" altLang="zh-CN">
                <a:solidFill>
                  <a:schemeClr val="accent6"/>
                </a:solidFill>
              </a:rPr>
              <a:t>Case study: training LLM w/ Stochastic Gradient Descent</a:t>
            </a:r>
          </a:p>
          <a:p>
            <a:pPr lvl="1"/>
            <a:r>
              <a:rPr kumimoji="1" lang="en-US" altLang="zh-CN">
                <a:solidFill>
                  <a:schemeClr val="accent6"/>
                </a:solidFill>
              </a:rPr>
              <a:t>Expected computation: </a:t>
            </a:r>
            <a:r>
              <a:rPr kumimoji="1" lang="en-US" altLang="zh-CN" sz="1800" b="0">
                <a:solidFill>
                  <a:schemeClr val="accent6"/>
                </a:solidFill>
                <a:latin typeface="+mn-lt"/>
              </a:rPr>
              <a:t>6 * #parameters * Batch size</a:t>
            </a:r>
            <a:endParaRPr kumimoji="1" lang="zh-CN" altLang="en-US" sz="1050" b="0">
              <a:solidFill>
                <a:schemeClr val="accent6"/>
              </a:solidFill>
              <a:latin typeface="+mn-lt"/>
            </a:endParaRPr>
          </a:p>
          <a:p>
            <a:r>
              <a:rPr kumimoji="1" lang="en-US" altLang="zh-CN">
                <a:solidFill>
                  <a:schemeClr val="accent6"/>
                </a:solidFill>
              </a:rPr>
              <a:t>Known fact: GPT-4 has 1.76 trillion parameters </a:t>
            </a:r>
            <a:r>
              <a:rPr kumimoji="1" lang="en-US" altLang="zh-CN" baseline="30000">
                <a:solidFill>
                  <a:schemeClr val="accent6"/>
                </a:solidFill>
              </a:rPr>
              <a:t>[1] </a:t>
            </a:r>
          </a:p>
          <a:p>
            <a:pPr lvl="1"/>
            <a:r>
              <a:rPr kumimoji="1" lang="en-US" altLang="zh-CN">
                <a:solidFill>
                  <a:schemeClr val="accent6"/>
                </a:solidFill>
              </a:rPr>
              <a:t>This is 1,760,000,000,000 parameters  </a:t>
            </a:r>
          </a:p>
          <a:p>
            <a:pPr lvl="1"/>
            <a:r>
              <a:rPr kumimoji="1" lang="en-US" altLang="zh-CN">
                <a:solidFill>
                  <a:schemeClr val="accent6"/>
                </a:solidFill>
              </a:rPr>
              <a:t>So this is 10,560,000,000,000 calculations for a single input of </a:t>
            </a:r>
            <a:r>
              <a:rPr kumimoji="1" lang="en-US" altLang="zh-CN" b="1">
                <a:solidFill>
                  <a:schemeClr val="accent6"/>
                </a:solidFill>
              </a:rPr>
              <a:t>a single iteration</a:t>
            </a:r>
            <a:r>
              <a:rPr kumimoji="1" lang="en-US" altLang="zh-CN">
                <a:solidFill>
                  <a:schemeClr val="accent6"/>
                </a:solidFill>
              </a:rPr>
              <a:t>!! </a:t>
            </a:r>
          </a:p>
          <a:p>
            <a:r>
              <a:rPr kumimoji="1" lang="en-US" altLang="zh-CN"/>
              <a:t>A A100 needs 30 seconds for an A100 GPU to finish an iteration on a single input (</a:t>
            </a:r>
            <a:r>
              <a:rPr kumimoji="1" lang="en-US" altLang="zh-CN" err="1"/>
              <a:t>a.k.a</a:t>
            </a:r>
            <a:r>
              <a:rPr kumimoji="1" lang="en-US" altLang="zh-CN"/>
              <a:t>, token) in the optimal case </a:t>
            </a:r>
          </a:p>
          <a:p>
            <a:pPr lvl="1"/>
            <a:r>
              <a:rPr kumimoji="1" lang="en-US" altLang="zh-CN"/>
              <a:t>How many tokens are trained? 13T tokens! [1] </a:t>
            </a:r>
          </a:p>
          <a:p>
            <a:pPr lvl="1"/>
            <a:r>
              <a:rPr kumimoji="1" lang="en-US" altLang="zh-CN"/>
              <a:t>To use one A100 to train GPT-4, we need about 412 years to finish the training</a:t>
            </a:r>
            <a:endParaRPr kumimoji="1" lang="zh-CN" altLang="en-US"/>
          </a:p>
          <a:p>
            <a:pPr lvl="1"/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1494DA-E93F-A9EC-4B34-CC7513E6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40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02B7DD-1B34-87AF-EF1E-BA2447650E07}"/>
              </a:ext>
            </a:extLst>
          </p:cNvPr>
          <p:cNvSpPr txBox="1"/>
          <p:nvPr/>
        </p:nvSpPr>
        <p:spPr>
          <a:xfrm>
            <a:off x="-36512" y="5377780"/>
            <a:ext cx="65493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" altLang="zh-CN" sz="1400"/>
              <a:t>[1] https://the-</a:t>
            </a:r>
            <a:r>
              <a:rPr kumimoji="1" lang="en" altLang="zh-CN" sz="1400" err="1"/>
              <a:t>decoder.com</a:t>
            </a:r>
            <a:r>
              <a:rPr kumimoji="1" lang="en" altLang="zh-CN" sz="1400"/>
              <a:t>/gpt-4-has-a-trillion-parameters/ </a:t>
            </a:r>
            <a:endParaRPr lang="zh-CN" altLang="en-US" sz="1400"/>
          </a:p>
        </p:txBody>
      </p:sp>
    </p:spTree>
    <p:extLst>
      <p:ext uri="{BB962C8B-B14F-4D97-AF65-F5344CB8AC3E}">
        <p14:creationId xmlns:p14="http://schemas.microsoft.com/office/powerpoint/2010/main" val="22743960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536" y="1633364"/>
            <a:ext cx="8278688" cy="160068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>
                <a:latin typeface="+mn-lt"/>
              </a:rPr>
              <a:t>We need distributed computing, i.e., using multiple GPUs to train the model</a:t>
            </a:r>
            <a:endParaRPr kumimoji="1" lang="zh-CN" altLang="en-US" sz="18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26585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9547A-CE1D-B941-91FF-A641F5922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Review: challenges for distributed computing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AAD7DF-2AB4-E746-9FA4-26B3E4929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AutoNum type="arabicPeriod"/>
            </a:pPr>
            <a:r>
              <a:rPr kumimoji="1" lang="en-US" altLang="zh-CN" b="0">
                <a:solidFill>
                  <a:schemeClr val="tx1"/>
                </a:solidFill>
              </a:rPr>
              <a:t>Sending </a:t>
            </a:r>
            <a:r>
              <a:rPr kumimoji="1" lang="en-US" altLang="zh-CN">
                <a:solidFill>
                  <a:schemeClr val="tx1"/>
                </a:solidFill>
              </a:rPr>
              <a:t>data</a:t>
            </a:r>
            <a:r>
              <a:rPr kumimoji="1" lang="en-US" altLang="zh-CN" b="0">
                <a:solidFill>
                  <a:schemeClr val="tx1"/>
                </a:solidFill>
              </a:rPr>
              <a:t> to/from nodes</a:t>
            </a:r>
          </a:p>
          <a:p>
            <a:pPr marL="342900" indent="-342900">
              <a:buAutoNum type="arabicPeriod"/>
            </a:pPr>
            <a:r>
              <a:rPr kumimoji="1" lang="en-US" altLang="zh-CN">
                <a:solidFill>
                  <a:schemeClr val="tx1"/>
                </a:solidFill>
              </a:rPr>
              <a:t>Coordinating</a:t>
            </a:r>
            <a:r>
              <a:rPr kumimoji="1" lang="en-US" altLang="zh-CN" b="0">
                <a:solidFill>
                  <a:schemeClr val="tx1"/>
                </a:solidFill>
              </a:rPr>
              <a:t> among nodes</a:t>
            </a:r>
          </a:p>
          <a:p>
            <a:pPr marL="342900" indent="-342900">
              <a:buAutoNum type="arabicPeriod"/>
            </a:pPr>
            <a:r>
              <a:rPr kumimoji="1" lang="en-US" altLang="zh-CN" b="0">
                <a:solidFill>
                  <a:schemeClr val="tx1"/>
                </a:solidFill>
              </a:rPr>
              <a:t>Recovering from node </a:t>
            </a:r>
            <a:r>
              <a:rPr kumimoji="1" lang="en-US" altLang="zh-CN">
                <a:solidFill>
                  <a:schemeClr val="tx1"/>
                </a:solidFill>
              </a:rPr>
              <a:t>failure</a:t>
            </a:r>
          </a:p>
          <a:p>
            <a:pPr marL="342900" indent="-342900">
              <a:buAutoNum type="arabicPeriod"/>
            </a:pPr>
            <a:r>
              <a:rPr kumimoji="1" lang="en-US" altLang="zh-CN" b="0">
                <a:solidFill>
                  <a:schemeClr val="tx1"/>
                </a:solidFill>
              </a:rPr>
              <a:t>Optimizing for </a:t>
            </a:r>
            <a:r>
              <a:rPr kumimoji="1" lang="en-US" altLang="zh-CN">
                <a:solidFill>
                  <a:schemeClr val="tx1"/>
                </a:solidFill>
              </a:rPr>
              <a:t>locality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74A29C-A43E-C644-BAEF-C90DA9B35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8288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7B5E4-2C6E-8712-2357-19AD3F620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538320" cy="900442"/>
          </a:xfrm>
        </p:spPr>
        <p:txBody>
          <a:bodyPr/>
          <a:lstStyle/>
          <a:p>
            <a:r>
              <a:rPr kumimoji="1" lang="en-US" altLang="zh-CN"/>
              <a:t>Idea: we should build a framework to simplify these tasks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F2C5EC-09A2-1C1A-306E-F6A1152F13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Goal</a:t>
            </a:r>
          </a:p>
          <a:p>
            <a:pPr lvl="1"/>
            <a:r>
              <a:rPr kumimoji="1" lang="en-US" altLang="zh-CN"/>
              <a:t>Reduce programmer’s effort in solving the above challenges </a:t>
            </a:r>
          </a:p>
          <a:p>
            <a:r>
              <a:rPr kumimoji="1" lang="en-US" altLang="zh-CN"/>
              <a:t>Challenges </a:t>
            </a:r>
          </a:p>
          <a:p>
            <a:pPr lvl="1"/>
            <a:r>
              <a:rPr kumimoji="1" lang="en-US" altLang="zh-CN"/>
              <a:t>What are the abstraction? Thread &amp; RPC is insufficient </a:t>
            </a:r>
          </a:p>
          <a:p>
            <a:pPr lvl="1"/>
            <a:r>
              <a:rPr kumimoji="1" lang="en-US" altLang="zh-CN"/>
              <a:t>E.g., if a thread fails, how can we know its progress? </a:t>
            </a:r>
          </a:p>
          <a:p>
            <a:pPr lvl="2"/>
            <a:r>
              <a:rPr kumimoji="1" lang="en-US" altLang="zh-CN" sz="1800"/>
              <a:t>It’s a very hard problem, we will come back to it later </a:t>
            </a:r>
          </a:p>
          <a:p>
            <a:pPr lvl="1"/>
            <a:r>
              <a:rPr kumimoji="1" lang="en-US" altLang="zh-CN"/>
              <a:t>Too general: many pieces missing</a:t>
            </a:r>
          </a:p>
          <a:p>
            <a:pPr lvl="1"/>
            <a:r>
              <a:rPr kumimoji="1" lang="en-US" altLang="zh-CN"/>
              <a:t>Too restricted, e.g. provide a framework for top-K, can only serve one scenario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C8F426-7802-663E-340C-86892300A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8292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30287"/>
            <a:ext cx="7772400" cy="160068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>
                <a:latin typeface="+mn-lt"/>
              </a:rPr>
              <a:t>Case study: </a:t>
            </a:r>
            <a:r>
              <a:rPr lang="en-US" alt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Dryad</a:t>
            </a:r>
            <a:endParaRPr kumimoji="1" lang="zh-CN" altLang="en-US" sz="18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5883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40402-A595-2C42-89F5-91AF216B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The computation graph abstraction </a:t>
            </a:r>
            <a:endParaRPr kumimoji="1" lang="zh-CN" altLang="en-US" b="1">
              <a:solidFill>
                <a:srgbClr val="0432FF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3C278-9AF5-DE4F-8E94-8698F09D8E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/>
              <a:t>Computations </a:t>
            </a:r>
            <a:r>
              <a:rPr kumimoji="1" lang="en-US" altLang="zh-CN"/>
              <a:t>are</a:t>
            </a:r>
            <a:r>
              <a:rPr kumimoji="1" lang="zh-CN" altLang="en-US"/>
              <a:t> </a:t>
            </a:r>
            <a:r>
              <a:rPr kumimoji="1" lang="en" altLang="zh-CN"/>
              <a:t>expressed as a </a:t>
            </a:r>
            <a:r>
              <a:rPr kumimoji="1" lang="en" altLang="zh-CN">
                <a:solidFill>
                  <a:schemeClr val="accent1"/>
                </a:solidFill>
              </a:rPr>
              <a:t>graph (Directly acrylic graph) </a:t>
            </a:r>
          </a:p>
          <a:p>
            <a:pPr lvl="1"/>
            <a:r>
              <a:rPr kumimoji="1" lang="en" altLang="zh-CN"/>
              <a:t>Vertices are computations (&amp;data) </a:t>
            </a:r>
          </a:p>
          <a:p>
            <a:pPr lvl="1"/>
            <a:r>
              <a:rPr kumimoji="1" lang="en" altLang="zh-CN"/>
              <a:t>Edges are communication channels</a:t>
            </a:r>
          </a:p>
          <a:p>
            <a:pPr lvl="1"/>
            <a:r>
              <a:rPr kumimoji="1" lang="en" altLang="zh-CN"/>
              <a:t>Each vertex has several input and output edges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4182DD-D419-6546-8BE9-05B560FD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3" name="Flowchart: Connector 3">
            <a:extLst>
              <a:ext uri="{FF2B5EF4-FFF2-40B4-BE49-F238E27FC236}">
                <a16:creationId xmlns:a16="http://schemas.microsoft.com/office/drawing/2014/main" id="{0F83A794-2098-C043-9B51-C1B2E080BF3B}"/>
              </a:ext>
            </a:extLst>
          </p:cNvPr>
          <p:cNvSpPr/>
          <p:nvPr/>
        </p:nvSpPr>
        <p:spPr>
          <a:xfrm>
            <a:off x="2938518" y="4381500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4" name="Flowchart: Connector 4">
            <a:extLst>
              <a:ext uri="{FF2B5EF4-FFF2-40B4-BE49-F238E27FC236}">
                <a16:creationId xmlns:a16="http://schemas.microsoft.com/office/drawing/2014/main" id="{80C0337C-E6A7-F245-95BD-ADCB1EF74F04}"/>
              </a:ext>
            </a:extLst>
          </p:cNvPr>
          <p:cNvSpPr/>
          <p:nvPr/>
        </p:nvSpPr>
        <p:spPr>
          <a:xfrm>
            <a:off x="2476500" y="5016500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5" name="Flowchart: Connector 5">
            <a:extLst>
              <a:ext uri="{FF2B5EF4-FFF2-40B4-BE49-F238E27FC236}">
                <a16:creationId xmlns:a16="http://schemas.microsoft.com/office/drawing/2014/main" id="{A68C36B0-84B3-6F4D-BF93-91B6B0628C67}"/>
              </a:ext>
            </a:extLst>
          </p:cNvPr>
          <p:cNvSpPr/>
          <p:nvPr/>
        </p:nvSpPr>
        <p:spPr>
          <a:xfrm>
            <a:off x="3616685" y="3973328"/>
            <a:ext cx="240000" cy="24000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6" name="Flowchart: Connector 6">
            <a:extLst>
              <a:ext uri="{FF2B5EF4-FFF2-40B4-BE49-F238E27FC236}">
                <a16:creationId xmlns:a16="http://schemas.microsoft.com/office/drawing/2014/main" id="{878A29CD-4743-4E4A-941E-2D9EAE18C722}"/>
              </a:ext>
            </a:extLst>
          </p:cNvPr>
          <p:cNvSpPr/>
          <p:nvPr/>
        </p:nvSpPr>
        <p:spPr>
          <a:xfrm>
            <a:off x="3912791" y="3238500"/>
            <a:ext cx="240000" cy="240000"/>
          </a:xfrm>
          <a:prstGeom prst="flowChartConnector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7" name="Flowchart: Connector 7">
            <a:extLst>
              <a:ext uri="{FF2B5EF4-FFF2-40B4-BE49-F238E27FC236}">
                <a16:creationId xmlns:a16="http://schemas.microsoft.com/office/drawing/2014/main" id="{32CEB1C9-9432-0449-9837-4DE89FB647D1}"/>
              </a:ext>
            </a:extLst>
          </p:cNvPr>
          <p:cNvSpPr/>
          <p:nvPr/>
        </p:nvSpPr>
        <p:spPr>
          <a:xfrm>
            <a:off x="3492500" y="4889500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8" name="Flowchart: Connector 8">
            <a:extLst>
              <a:ext uri="{FF2B5EF4-FFF2-40B4-BE49-F238E27FC236}">
                <a16:creationId xmlns:a16="http://schemas.microsoft.com/office/drawing/2014/main" id="{C8A87037-BFAC-814F-A098-82F548DFF861}"/>
              </a:ext>
            </a:extLst>
          </p:cNvPr>
          <p:cNvSpPr/>
          <p:nvPr/>
        </p:nvSpPr>
        <p:spPr>
          <a:xfrm>
            <a:off x="4826000" y="4663081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59" name="Flowchart: Connector 9">
            <a:extLst>
              <a:ext uri="{FF2B5EF4-FFF2-40B4-BE49-F238E27FC236}">
                <a16:creationId xmlns:a16="http://schemas.microsoft.com/office/drawing/2014/main" id="{EAB4643B-8DB2-C348-8C63-BB672BF2DCBC}"/>
              </a:ext>
            </a:extLst>
          </p:cNvPr>
          <p:cNvSpPr/>
          <p:nvPr/>
        </p:nvSpPr>
        <p:spPr>
          <a:xfrm>
            <a:off x="5143500" y="5086994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0" name="Rectangle 10">
            <a:extLst>
              <a:ext uri="{FF2B5EF4-FFF2-40B4-BE49-F238E27FC236}">
                <a16:creationId xmlns:a16="http://schemas.microsoft.com/office/drawing/2014/main" id="{7EB6A145-72EC-2C4E-9603-751D97573F4E}"/>
              </a:ext>
            </a:extLst>
          </p:cNvPr>
          <p:cNvSpPr/>
          <p:nvPr/>
        </p:nvSpPr>
        <p:spPr>
          <a:xfrm>
            <a:off x="4002060" y="5240575"/>
            <a:ext cx="872355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7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Inputs</a:t>
            </a:r>
            <a:endParaRPr lang="zh-CN" altLang="en-US" sz="16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1" name="Straight Arrow Connector 12">
            <a:extLst>
              <a:ext uri="{FF2B5EF4-FFF2-40B4-BE49-F238E27FC236}">
                <a16:creationId xmlns:a16="http://schemas.microsoft.com/office/drawing/2014/main" id="{91A3B1A7-204B-0248-8D10-DCFA1713F3E3}"/>
              </a:ext>
            </a:extLst>
          </p:cNvPr>
          <p:cNvCxnSpPr>
            <a:stCxn id="54" idx="7"/>
            <a:endCxn id="53" idx="3"/>
          </p:cNvCxnSpPr>
          <p:nvPr/>
        </p:nvCxnSpPr>
        <p:spPr>
          <a:xfrm flipV="1">
            <a:off x="2681353" y="4586353"/>
            <a:ext cx="292313" cy="4652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14">
            <a:extLst>
              <a:ext uri="{FF2B5EF4-FFF2-40B4-BE49-F238E27FC236}">
                <a16:creationId xmlns:a16="http://schemas.microsoft.com/office/drawing/2014/main" id="{01BF9C1F-0B81-4240-9F5B-371A8D2CBF33}"/>
              </a:ext>
            </a:extLst>
          </p:cNvPr>
          <p:cNvCxnSpPr>
            <a:stCxn id="57" idx="1"/>
            <a:endCxn id="53" idx="5"/>
          </p:cNvCxnSpPr>
          <p:nvPr/>
        </p:nvCxnSpPr>
        <p:spPr>
          <a:xfrm flipH="1" flipV="1">
            <a:off x="3143370" y="4586353"/>
            <a:ext cx="384278" cy="3382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lowchart: Connector 17">
            <a:extLst>
              <a:ext uri="{FF2B5EF4-FFF2-40B4-BE49-F238E27FC236}">
                <a16:creationId xmlns:a16="http://schemas.microsoft.com/office/drawing/2014/main" id="{AA85A733-43F8-CE46-AF2C-A11B92CB0DF1}"/>
              </a:ext>
            </a:extLst>
          </p:cNvPr>
          <p:cNvSpPr/>
          <p:nvPr/>
        </p:nvSpPr>
        <p:spPr>
          <a:xfrm>
            <a:off x="3917370" y="4516283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64" name="Straight Arrow Connector 18">
            <a:extLst>
              <a:ext uri="{FF2B5EF4-FFF2-40B4-BE49-F238E27FC236}">
                <a16:creationId xmlns:a16="http://schemas.microsoft.com/office/drawing/2014/main" id="{87465E3F-D748-8F41-81C0-9FE8C961ACAE}"/>
              </a:ext>
            </a:extLst>
          </p:cNvPr>
          <p:cNvCxnSpPr>
            <a:stCxn id="57" idx="7"/>
            <a:endCxn id="63" idx="3"/>
          </p:cNvCxnSpPr>
          <p:nvPr/>
        </p:nvCxnSpPr>
        <p:spPr>
          <a:xfrm flipV="1">
            <a:off x="3697353" y="4721136"/>
            <a:ext cx="255165" cy="20351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21">
            <a:extLst>
              <a:ext uri="{FF2B5EF4-FFF2-40B4-BE49-F238E27FC236}">
                <a16:creationId xmlns:a16="http://schemas.microsoft.com/office/drawing/2014/main" id="{BB639821-648F-3047-B105-7ED394D227C7}"/>
              </a:ext>
            </a:extLst>
          </p:cNvPr>
          <p:cNvCxnSpPr>
            <a:stCxn id="59" idx="1"/>
            <a:endCxn id="63" idx="5"/>
          </p:cNvCxnSpPr>
          <p:nvPr/>
        </p:nvCxnSpPr>
        <p:spPr>
          <a:xfrm flipH="1" flipV="1">
            <a:off x="4122223" y="4721136"/>
            <a:ext cx="1056425" cy="40100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Flowchart: Connector 24">
            <a:extLst>
              <a:ext uri="{FF2B5EF4-FFF2-40B4-BE49-F238E27FC236}">
                <a16:creationId xmlns:a16="http://schemas.microsoft.com/office/drawing/2014/main" id="{EA5A3BFC-8051-EB4C-BF19-3233480F4BF2}"/>
              </a:ext>
            </a:extLst>
          </p:cNvPr>
          <p:cNvSpPr/>
          <p:nvPr/>
        </p:nvSpPr>
        <p:spPr>
          <a:xfrm>
            <a:off x="4674167" y="4183081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67" name="Straight Arrow Connector 26">
            <a:extLst>
              <a:ext uri="{FF2B5EF4-FFF2-40B4-BE49-F238E27FC236}">
                <a16:creationId xmlns:a16="http://schemas.microsoft.com/office/drawing/2014/main" id="{6E03DE17-95BF-B64D-92B8-1314E53CC88B}"/>
              </a:ext>
            </a:extLst>
          </p:cNvPr>
          <p:cNvCxnSpPr>
            <a:stCxn id="58" idx="0"/>
            <a:endCxn id="66" idx="4"/>
          </p:cNvCxnSpPr>
          <p:nvPr/>
        </p:nvCxnSpPr>
        <p:spPr>
          <a:xfrm flipH="1" flipV="1">
            <a:off x="4794167" y="4423081"/>
            <a:ext cx="151833" cy="240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29">
            <a:extLst>
              <a:ext uri="{FF2B5EF4-FFF2-40B4-BE49-F238E27FC236}">
                <a16:creationId xmlns:a16="http://schemas.microsoft.com/office/drawing/2014/main" id="{B7765203-A0D5-EE44-9AB7-2994B96054E0}"/>
              </a:ext>
            </a:extLst>
          </p:cNvPr>
          <p:cNvCxnSpPr>
            <a:stCxn id="59" idx="7"/>
            <a:endCxn id="69" idx="4"/>
          </p:cNvCxnSpPr>
          <p:nvPr/>
        </p:nvCxnSpPr>
        <p:spPr>
          <a:xfrm flipV="1">
            <a:off x="5348353" y="4423081"/>
            <a:ext cx="246648" cy="69906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Flowchart: Connector 32">
            <a:extLst>
              <a:ext uri="{FF2B5EF4-FFF2-40B4-BE49-F238E27FC236}">
                <a16:creationId xmlns:a16="http://schemas.microsoft.com/office/drawing/2014/main" id="{42F14688-713A-124B-BE3A-8FF54F08EE5D}"/>
              </a:ext>
            </a:extLst>
          </p:cNvPr>
          <p:cNvSpPr/>
          <p:nvPr/>
        </p:nvSpPr>
        <p:spPr>
          <a:xfrm>
            <a:off x="5475000" y="4183081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0" name="Straight Arrow Connector 33">
            <a:extLst>
              <a:ext uri="{FF2B5EF4-FFF2-40B4-BE49-F238E27FC236}">
                <a16:creationId xmlns:a16="http://schemas.microsoft.com/office/drawing/2014/main" id="{42A4E6F8-021F-DB47-BF8D-2148F4870507}"/>
              </a:ext>
            </a:extLst>
          </p:cNvPr>
          <p:cNvCxnSpPr>
            <a:stCxn id="58" idx="7"/>
            <a:endCxn id="69" idx="3"/>
          </p:cNvCxnSpPr>
          <p:nvPr/>
        </p:nvCxnSpPr>
        <p:spPr>
          <a:xfrm flipV="1">
            <a:off x="5030853" y="4387933"/>
            <a:ext cx="479295" cy="3102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36">
            <a:extLst>
              <a:ext uri="{FF2B5EF4-FFF2-40B4-BE49-F238E27FC236}">
                <a16:creationId xmlns:a16="http://schemas.microsoft.com/office/drawing/2014/main" id="{C6383F52-BB6E-8341-AE49-C6A28E258998}"/>
              </a:ext>
            </a:extLst>
          </p:cNvPr>
          <p:cNvCxnSpPr>
            <a:stCxn id="53" idx="7"/>
            <a:endCxn id="55" idx="3"/>
          </p:cNvCxnSpPr>
          <p:nvPr/>
        </p:nvCxnSpPr>
        <p:spPr>
          <a:xfrm flipV="1">
            <a:off x="3143370" y="4178181"/>
            <a:ext cx="508463" cy="23846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Flowchart: Connector 39">
            <a:extLst>
              <a:ext uri="{FF2B5EF4-FFF2-40B4-BE49-F238E27FC236}">
                <a16:creationId xmlns:a16="http://schemas.microsoft.com/office/drawing/2014/main" id="{7B6FCA9C-E2B4-C048-A701-3E60881EC05E}"/>
              </a:ext>
            </a:extLst>
          </p:cNvPr>
          <p:cNvSpPr/>
          <p:nvPr/>
        </p:nvSpPr>
        <p:spPr>
          <a:xfrm>
            <a:off x="4159637" y="4031156"/>
            <a:ext cx="240000" cy="24000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3" name="Flowchart: Connector 40">
            <a:extLst>
              <a:ext uri="{FF2B5EF4-FFF2-40B4-BE49-F238E27FC236}">
                <a16:creationId xmlns:a16="http://schemas.microsoft.com/office/drawing/2014/main" id="{F047AD7E-F113-034C-82AA-A684420D0CF7}"/>
              </a:ext>
            </a:extLst>
          </p:cNvPr>
          <p:cNvSpPr/>
          <p:nvPr/>
        </p:nvSpPr>
        <p:spPr>
          <a:xfrm>
            <a:off x="4699000" y="3788081"/>
            <a:ext cx="240000" cy="24000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4" name="Straight Arrow Connector 41">
            <a:extLst>
              <a:ext uri="{FF2B5EF4-FFF2-40B4-BE49-F238E27FC236}">
                <a16:creationId xmlns:a16="http://schemas.microsoft.com/office/drawing/2014/main" id="{5FBCC6E1-C7BB-7E40-B1A5-0B6AA761DF4B}"/>
              </a:ext>
            </a:extLst>
          </p:cNvPr>
          <p:cNvCxnSpPr>
            <a:stCxn id="69" idx="1"/>
            <a:endCxn id="77" idx="4"/>
          </p:cNvCxnSpPr>
          <p:nvPr/>
        </p:nvCxnSpPr>
        <p:spPr>
          <a:xfrm flipH="1" flipV="1">
            <a:off x="5270500" y="4011473"/>
            <a:ext cx="239648" cy="2067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44">
            <a:extLst>
              <a:ext uri="{FF2B5EF4-FFF2-40B4-BE49-F238E27FC236}">
                <a16:creationId xmlns:a16="http://schemas.microsoft.com/office/drawing/2014/main" id="{DB8E643B-E63C-F342-AEFC-8574AE8C9D39}"/>
              </a:ext>
            </a:extLst>
          </p:cNvPr>
          <p:cNvCxnSpPr>
            <a:stCxn id="63" idx="7"/>
            <a:endCxn id="72" idx="4"/>
          </p:cNvCxnSpPr>
          <p:nvPr/>
        </p:nvCxnSpPr>
        <p:spPr>
          <a:xfrm flipV="1">
            <a:off x="4122223" y="4271156"/>
            <a:ext cx="157414" cy="28027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47">
            <a:extLst>
              <a:ext uri="{FF2B5EF4-FFF2-40B4-BE49-F238E27FC236}">
                <a16:creationId xmlns:a16="http://schemas.microsoft.com/office/drawing/2014/main" id="{F58FDBA0-4BD4-2546-B901-CA57B59B9868}"/>
              </a:ext>
            </a:extLst>
          </p:cNvPr>
          <p:cNvCxnSpPr>
            <a:stCxn id="66" idx="0"/>
            <a:endCxn id="73" idx="4"/>
          </p:cNvCxnSpPr>
          <p:nvPr/>
        </p:nvCxnSpPr>
        <p:spPr>
          <a:xfrm flipV="1">
            <a:off x="4794167" y="4028081"/>
            <a:ext cx="24833" cy="1550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owchart: Connector 52">
            <a:extLst>
              <a:ext uri="{FF2B5EF4-FFF2-40B4-BE49-F238E27FC236}">
                <a16:creationId xmlns:a16="http://schemas.microsoft.com/office/drawing/2014/main" id="{991B7C72-D4E7-4549-AC81-237556047FEF}"/>
              </a:ext>
            </a:extLst>
          </p:cNvPr>
          <p:cNvSpPr/>
          <p:nvPr/>
        </p:nvSpPr>
        <p:spPr>
          <a:xfrm>
            <a:off x="5150500" y="3771473"/>
            <a:ext cx="240000" cy="24000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 w="38100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8" name="Flowchart: Connector 55">
            <a:extLst>
              <a:ext uri="{FF2B5EF4-FFF2-40B4-BE49-F238E27FC236}">
                <a16:creationId xmlns:a16="http://schemas.microsoft.com/office/drawing/2014/main" id="{69DF1A0E-D644-A045-BCA8-E1BF04BC4373}"/>
              </a:ext>
            </a:extLst>
          </p:cNvPr>
          <p:cNvSpPr/>
          <p:nvPr/>
        </p:nvSpPr>
        <p:spPr>
          <a:xfrm>
            <a:off x="4653718" y="3175000"/>
            <a:ext cx="240000" cy="240000"/>
          </a:xfrm>
          <a:prstGeom prst="flowChartConnector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9" name="Straight Arrow Connector 56">
            <a:extLst>
              <a:ext uri="{FF2B5EF4-FFF2-40B4-BE49-F238E27FC236}">
                <a16:creationId xmlns:a16="http://schemas.microsoft.com/office/drawing/2014/main" id="{7D4CAB11-E2FD-C94D-8E2C-E2DA55FFFE4E}"/>
              </a:ext>
            </a:extLst>
          </p:cNvPr>
          <p:cNvCxnSpPr>
            <a:stCxn id="55" idx="7"/>
            <a:endCxn id="56" idx="3"/>
          </p:cNvCxnSpPr>
          <p:nvPr/>
        </p:nvCxnSpPr>
        <p:spPr>
          <a:xfrm flipV="1">
            <a:off x="3821538" y="3443353"/>
            <a:ext cx="126401" cy="56512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59">
            <a:extLst>
              <a:ext uri="{FF2B5EF4-FFF2-40B4-BE49-F238E27FC236}">
                <a16:creationId xmlns:a16="http://schemas.microsoft.com/office/drawing/2014/main" id="{82A909B8-8609-4A4D-8318-D4B7CE3BF0E6}"/>
              </a:ext>
            </a:extLst>
          </p:cNvPr>
          <p:cNvCxnSpPr>
            <a:stCxn id="55" idx="6"/>
            <a:endCxn id="78" idx="2"/>
          </p:cNvCxnSpPr>
          <p:nvPr/>
        </p:nvCxnSpPr>
        <p:spPr>
          <a:xfrm flipV="1">
            <a:off x="3856685" y="3295000"/>
            <a:ext cx="797033" cy="7983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62">
            <a:extLst>
              <a:ext uri="{FF2B5EF4-FFF2-40B4-BE49-F238E27FC236}">
                <a16:creationId xmlns:a16="http://schemas.microsoft.com/office/drawing/2014/main" id="{78D00093-582B-FB4A-8B86-BC7E12149656}"/>
              </a:ext>
            </a:extLst>
          </p:cNvPr>
          <p:cNvCxnSpPr>
            <a:stCxn id="72" idx="0"/>
            <a:endCxn id="56" idx="4"/>
          </p:cNvCxnSpPr>
          <p:nvPr/>
        </p:nvCxnSpPr>
        <p:spPr>
          <a:xfrm flipH="1" flipV="1">
            <a:off x="4032791" y="3478500"/>
            <a:ext cx="246846" cy="55265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65">
            <a:extLst>
              <a:ext uri="{FF2B5EF4-FFF2-40B4-BE49-F238E27FC236}">
                <a16:creationId xmlns:a16="http://schemas.microsoft.com/office/drawing/2014/main" id="{99D71594-AF9A-EE46-9104-DFDAB7C10FBD}"/>
              </a:ext>
            </a:extLst>
          </p:cNvPr>
          <p:cNvCxnSpPr>
            <a:stCxn id="72" idx="7"/>
            <a:endCxn id="78" idx="3"/>
          </p:cNvCxnSpPr>
          <p:nvPr/>
        </p:nvCxnSpPr>
        <p:spPr>
          <a:xfrm flipV="1">
            <a:off x="4364490" y="3379853"/>
            <a:ext cx="324376" cy="68645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68">
            <a:extLst>
              <a:ext uri="{FF2B5EF4-FFF2-40B4-BE49-F238E27FC236}">
                <a16:creationId xmlns:a16="http://schemas.microsoft.com/office/drawing/2014/main" id="{EFC01637-3306-F143-9B01-8FA5EC422A05}"/>
              </a:ext>
            </a:extLst>
          </p:cNvPr>
          <p:cNvCxnSpPr>
            <a:stCxn id="73" idx="2"/>
            <a:endCxn id="56" idx="5"/>
          </p:cNvCxnSpPr>
          <p:nvPr/>
        </p:nvCxnSpPr>
        <p:spPr>
          <a:xfrm flipH="1" flipV="1">
            <a:off x="4117643" y="3443353"/>
            <a:ext cx="581357" cy="4647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71">
            <a:extLst>
              <a:ext uri="{FF2B5EF4-FFF2-40B4-BE49-F238E27FC236}">
                <a16:creationId xmlns:a16="http://schemas.microsoft.com/office/drawing/2014/main" id="{041F087A-4B20-2547-B364-933559AB8197}"/>
              </a:ext>
            </a:extLst>
          </p:cNvPr>
          <p:cNvCxnSpPr>
            <a:stCxn id="73" idx="0"/>
            <a:endCxn id="78" idx="4"/>
          </p:cNvCxnSpPr>
          <p:nvPr/>
        </p:nvCxnSpPr>
        <p:spPr>
          <a:xfrm flipH="1" flipV="1">
            <a:off x="4773718" y="3415000"/>
            <a:ext cx="45283" cy="373081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76">
            <a:extLst>
              <a:ext uri="{FF2B5EF4-FFF2-40B4-BE49-F238E27FC236}">
                <a16:creationId xmlns:a16="http://schemas.microsoft.com/office/drawing/2014/main" id="{00DB711F-99BC-DD4B-B27B-F93C8C7D164E}"/>
              </a:ext>
            </a:extLst>
          </p:cNvPr>
          <p:cNvCxnSpPr>
            <a:stCxn id="77" idx="1"/>
            <a:endCxn id="78" idx="5"/>
          </p:cNvCxnSpPr>
          <p:nvPr/>
        </p:nvCxnSpPr>
        <p:spPr>
          <a:xfrm flipH="1" flipV="1">
            <a:off x="4858570" y="3379853"/>
            <a:ext cx="327078" cy="42676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79">
            <a:extLst>
              <a:ext uri="{FF2B5EF4-FFF2-40B4-BE49-F238E27FC236}">
                <a16:creationId xmlns:a16="http://schemas.microsoft.com/office/drawing/2014/main" id="{F4A4CC10-8001-5749-898A-0A12D2046A57}"/>
              </a:ext>
            </a:extLst>
          </p:cNvPr>
          <p:cNvCxnSpPr>
            <a:stCxn id="77" idx="1"/>
            <a:endCxn id="56" idx="6"/>
          </p:cNvCxnSpPr>
          <p:nvPr/>
        </p:nvCxnSpPr>
        <p:spPr>
          <a:xfrm flipH="1" flipV="1">
            <a:off x="4152791" y="3358500"/>
            <a:ext cx="1032857" cy="44812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9">
            <a:extLst>
              <a:ext uri="{FF2B5EF4-FFF2-40B4-BE49-F238E27FC236}">
                <a16:creationId xmlns:a16="http://schemas.microsoft.com/office/drawing/2014/main" id="{6E737293-09BA-1149-BBB0-AC957D06A946}"/>
              </a:ext>
            </a:extLst>
          </p:cNvPr>
          <p:cNvSpPr/>
          <p:nvPr/>
        </p:nvSpPr>
        <p:spPr>
          <a:xfrm>
            <a:off x="5329663" y="2921000"/>
            <a:ext cx="1035861" cy="348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7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Outputs</a:t>
            </a:r>
            <a:endParaRPr lang="zh-CN" altLang="en-US" sz="16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8" name="Rectangle 90">
            <a:extLst>
              <a:ext uri="{FF2B5EF4-FFF2-40B4-BE49-F238E27FC236}">
                <a16:creationId xmlns:a16="http://schemas.microsoft.com/office/drawing/2014/main" id="{7D107E46-897A-5944-B4BB-CB6F77DFAB36}"/>
              </a:ext>
            </a:extLst>
          </p:cNvPr>
          <p:cNvSpPr/>
          <p:nvPr/>
        </p:nvSpPr>
        <p:spPr>
          <a:xfrm>
            <a:off x="5570340" y="4553595"/>
            <a:ext cx="2351926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7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Channels</a:t>
            </a:r>
            <a:br>
              <a:rPr lang="en-US" altLang="zh-CN" sz="1667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1667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(file, pipe, memory)</a:t>
            </a:r>
            <a:endParaRPr lang="zh-CN" altLang="en-US" sz="16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9" name="Rectangle 91">
            <a:extLst>
              <a:ext uri="{FF2B5EF4-FFF2-40B4-BE49-F238E27FC236}">
                <a16:creationId xmlns:a16="http://schemas.microsoft.com/office/drawing/2014/main" id="{F4E66E4D-6948-664A-ACD1-E704C7B2D676}"/>
              </a:ext>
            </a:extLst>
          </p:cNvPr>
          <p:cNvSpPr/>
          <p:nvPr/>
        </p:nvSpPr>
        <p:spPr>
          <a:xfrm>
            <a:off x="1936704" y="3415000"/>
            <a:ext cx="1319593" cy="6054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67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Processing</a:t>
            </a:r>
            <a:br>
              <a:rPr lang="en-US" altLang="zh-CN" sz="1667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 sz="1667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Vertices</a:t>
            </a:r>
            <a:endParaRPr lang="zh-CN" altLang="en-US" sz="1667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0" name="Straight Arrow Connector 92">
            <a:extLst>
              <a:ext uri="{FF2B5EF4-FFF2-40B4-BE49-F238E27FC236}">
                <a16:creationId xmlns:a16="http://schemas.microsoft.com/office/drawing/2014/main" id="{D75A3252-DDA2-CC4A-83AE-9D6D9B697862}"/>
              </a:ext>
            </a:extLst>
          </p:cNvPr>
          <p:cNvCxnSpPr/>
          <p:nvPr/>
        </p:nvCxnSpPr>
        <p:spPr>
          <a:xfrm>
            <a:off x="3058518" y="3806621"/>
            <a:ext cx="497483" cy="16670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6">
            <a:extLst>
              <a:ext uri="{FF2B5EF4-FFF2-40B4-BE49-F238E27FC236}">
                <a16:creationId xmlns:a16="http://schemas.microsoft.com/office/drawing/2014/main" id="{0387F9DE-3AC6-4F48-A67E-02DCB56AC6B9}"/>
              </a:ext>
            </a:extLst>
          </p:cNvPr>
          <p:cNvCxnSpPr/>
          <p:nvPr/>
        </p:nvCxnSpPr>
        <p:spPr>
          <a:xfrm>
            <a:off x="2716500" y="3973329"/>
            <a:ext cx="222018" cy="34487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9">
            <a:extLst>
              <a:ext uri="{FF2B5EF4-FFF2-40B4-BE49-F238E27FC236}">
                <a16:creationId xmlns:a16="http://schemas.microsoft.com/office/drawing/2014/main" id="{5C079689-F23B-A045-BEBF-4AA53780E8E6}"/>
              </a:ext>
            </a:extLst>
          </p:cNvPr>
          <p:cNvCxnSpPr>
            <a:stCxn id="60" idx="3"/>
          </p:cNvCxnSpPr>
          <p:nvPr/>
        </p:nvCxnSpPr>
        <p:spPr>
          <a:xfrm flipV="1">
            <a:off x="4874415" y="5207007"/>
            <a:ext cx="165900" cy="20800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100">
            <a:extLst>
              <a:ext uri="{FF2B5EF4-FFF2-40B4-BE49-F238E27FC236}">
                <a16:creationId xmlns:a16="http://schemas.microsoft.com/office/drawing/2014/main" id="{6B2C3318-F10D-EB46-8E65-82864FDF4199}"/>
              </a:ext>
            </a:extLst>
          </p:cNvPr>
          <p:cNvCxnSpPr/>
          <p:nvPr/>
        </p:nvCxnSpPr>
        <p:spPr>
          <a:xfrm flipH="1" flipV="1">
            <a:off x="3746501" y="5143500"/>
            <a:ext cx="260959" cy="225358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105">
            <a:extLst>
              <a:ext uri="{FF2B5EF4-FFF2-40B4-BE49-F238E27FC236}">
                <a16:creationId xmlns:a16="http://schemas.microsoft.com/office/drawing/2014/main" id="{C41C3B6E-40F4-F64E-8C33-84262383D125}"/>
              </a:ext>
            </a:extLst>
          </p:cNvPr>
          <p:cNvCxnSpPr/>
          <p:nvPr/>
        </p:nvCxnSpPr>
        <p:spPr>
          <a:xfrm flipH="1" flipV="1">
            <a:off x="4939001" y="2937789"/>
            <a:ext cx="406183" cy="119999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106">
            <a:extLst>
              <a:ext uri="{FF2B5EF4-FFF2-40B4-BE49-F238E27FC236}">
                <a16:creationId xmlns:a16="http://schemas.microsoft.com/office/drawing/2014/main" id="{DE884F89-43B2-5248-A938-A66D1342460A}"/>
              </a:ext>
            </a:extLst>
          </p:cNvPr>
          <p:cNvCxnSpPr/>
          <p:nvPr/>
        </p:nvCxnSpPr>
        <p:spPr>
          <a:xfrm flipH="1">
            <a:off x="5606572" y="4698229"/>
            <a:ext cx="552928" cy="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Flowchart: Connector 112">
            <a:extLst>
              <a:ext uri="{FF2B5EF4-FFF2-40B4-BE49-F238E27FC236}">
                <a16:creationId xmlns:a16="http://schemas.microsoft.com/office/drawing/2014/main" id="{16FBDB89-C28F-484F-A3B5-DB7C2F46EEB2}"/>
              </a:ext>
            </a:extLst>
          </p:cNvPr>
          <p:cNvSpPr/>
          <p:nvPr/>
        </p:nvSpPr>
        <p:spPr>
          <a:xfrm>
            <a:off x="3912791" y="2794000"/>
            <a:ext cx="240000" cy="24000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97" name="Flowchart: Connector 113">
            <a:extLst>
              <a:ext uri="{FF2B5EF4-FFF2-40B4-BE49-F238E27FC236}">
                <a16:creationId xmlns:a16="http://schemas.microsoft.com/office/drawing/2014/main" id="{68C3852F-B718-674A-A003-D8428E45980A}"/>
              </a:ext>
            </a:extLst>
          </p:cNvPr>
          <p:cNvSpPr/>
          <p:nvPr/>
        </p:nvSpPr>
        <p:spPr>
          <a:xfrm>
            <a:off x="4653718" y="2754288"/>
            <a:ext cx="240000" cy="240000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98" name="Straight Arrow Connector 114">
            <a:extLst>
              <a:ext uri="{FF2B5EF4-FFF2-40B4-BE49-F238E27FC236}">
                <a16:creationId xmlns:a16="http://schemas.microsoft.com/office/drawing/2014/main" id="{D680BC9A-7797-294B-B8FF-53F0C6D55638}"/>
              </a:ext>
            </a:extLst>
          </p:cNvPr>
          <p:cNvCxnSpPr>
            <a:stCxn id="56" idx="0"/>
            <a:endCxn id="96" idx="4"/>
          </p:cNvCxnSpPr>
          <p:nvPr/>
        </p:nvCxnSpPr>
        <p:spPr>
          <a:xfrm flipV="1">
            <a:off x="4032791" y="3034000"/>
            <a:ext cx="0" cy="2045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117">
            <a:extLst>
              <a:ext uri="{FF2B5EF4-FFF2-40B4-BE49-F238E27FC236}">
                <a16:creationId xmlns:a16="http://schemas.microsoft.com/office/drawing/2014/main" id="{EC2121EA-C1D9-F54D-8C43-F6799E1C1578}"/>
              </a:ext>
            </a:extLst>
          </p:cNvPr>
          <p:cNvCxnSpPr>
            <a:stCxn id="78" idx="0"/>
            <a:endCxn id="97" idx="4"/>
          </p:cNvCxnSpPr>
          <p:nvPr/>
        </p:nvCxnSpPr>
        <p:spPr>
          <a:xfrm flipV="1">
            <a:off x="4773718" y="2994288"/>
            <a:ext cx="0" cy="180713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798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F40402-A595-2C42-89F5-91AF216B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>
                <a:solidFill>
                  <a:srgbClr val="C00000"/>
                </a:solidFill>
              </a:rPr>
              <a:t>D</a:t>
            </a:r>
            <a:r>
              <a:rPr kumimoji="1" lang="en-US" altLang="zh-CN" b="1">
                <a:solidFill>
                  <a:srgbClr val="C00000"/>
                </a:solidFill>
              </a:rPr>
              <a:t>ataflow graph can support a wide-range of jobs</a:t>
            </a:r>
            <a:endParaRPr kumimoji="1" lang="zh-CN" altLang="en-US" b="1">
              <a:solidFill>
                <a:srgbClr val="C0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83C278-9AF5-DE4F-8E94-8698F09D8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887802"/>
          </a:xfrm>
        </p:spPr>
        <p:txBody>
          <a:bodyPr>
            <a:normAutofit lnSpcReduction="10000"/>
          </a:bodyPr>
          <a:lstStyle/>
          <a:p>
            <a:r>
              <a:rPr kumimoji="1" lang="en" altLang="zh-CN" b="0"/>
              <a:t>Distributed computing Job = </a:t>
            </a:r>
            <a:r>
              <a:rPr kumimoji="1" lang="en" altLang="zh-CN" b="0" u="sng">
                <a:solidFill>
                  <a:srgbClr val="C00000"/>
                </a:solidFill>
              </a:rPr>
              <a:t>Directed Acyclic Graph (DAG)</a:t>
            </a:r>
          </a:p>
          <a:p>
            <a:r>
              <a:rPr kumimoji="1" lang="en" altLang="zh-CN" b="0">
                <a:solidFill>
                  <a:schemeClr val="tx1"/>
                </a:solidFill>
              </a:rPr>
              <a:t>Back to our log analysis example 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4182DD-D419-6546-8BE9-05B560FDA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46</a:t>
            </a:fld>
            <a:endParaRPr lang="zh-CN" altLang="en-US"/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96F807E7-80F0-6B4A-A85D-7BAD29D0D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1315" y="2491825"/>
            <a:ext cx="5321300" cy="2235200"/>
          </a:xfrm>
          <a:prstGeom prst="rect">
            <a:avLst/>
          </a:prstGeom>
        </p:spPr>
      </p:pic>
      <p:sp>
        <p:nvSpPr>
          <p:cNvPr id="100" name="Flowchart: Connector 4">
            <a:extLst>
              <a:ext uri="{FF2B5EF4-FFF2-40B4-BE49-F238E27FC236}">
                <a16:creationId xmlns:a16="http://schemas.microsoft.com/office/drawing/2014/main" id="{A74372BE-CDC4-4242-B274-A6B863406D04}"/>
              </a:ext>
            </a:extLst>
          </p:cNvPr>
          <p:cNvSpPr/>
          <p:nvPr/>
        </p:nvSpPr>
        <p:spPr>
          <a:xfrm>
            <a:off x="5002166" y="4528634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01" name="Flowchart: Connector 7">
            <a:extLst>
              <a:ext uri="{FF2B5EF4-FFF2-40B4-BE49-F238E27FC236}">
                <a16:creationId xmlns:a16="http://schemas.microsoft.com/office/drawing/2014/main" id="{17B80D75-7775-B64D-83DB-5B5CCD1A5DF9}"/>
              </a:ext>
            </a:extLst>
          </p:cNvPr>
          <p:cNvSpPr/>
          <p:nvPr/>
        </p:nvSpPr>
        <p:spPr>
          <a:xfrm>
            <a:off x="6029780" y="4485571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02" name="Flowchart: Connector 9">
            <a:extLst>
              <a:ext uri="{FF2B5EF4-FFF2-40B4-BE49-F238E27FC236}">
                <a16:creationId xmlns:a16="http://schemas.microsoft.com/office/drawing/2014/main" id="{375DCFC7-118C-7F48-B5CA-DA170151DA53}"/>
              </a:ext>
            </a:extLst>
          </p:cNvPr>
          <p:cNvSpPr/>
          <p:nvPr/>
        </p:nvSpPr>
        <p:spPr>
          <a:xfrm>
            <a:off x="6948264" y="4603559"/>
            <a:ext cx="240000" cy="240000"/>
          </a:xfrm>
          <a:prstGeom prst="flowChartConnector">
            <a:avLst/>
          </a:prstGeom>
          <a:solidFill>
            <a:srgbClr val="00B0F0"/>
          </a:solidFill>
          <a:ln w="38100">
            <a:solidFill>
              <a:srgbClr val="00B0F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103" name="Straight Arrow Connector 12">
            <a:extLst>
              <a:ext uri="{FF2B5EF4-FFF2-40B4-BE49-F238E27FC236}">
                <a16:creationId xmlns:a16="http://schemas.microsoft.com/office/drawing/2014/main" id="{1CD4F99F-B421-514A-BC8C-A63BDDEFA40E}"/>
              </a:ext>
            </a:extLst>
          </p:cNvPr>
          <p:cNvCxnSpPr>
            <a:stCxn id="100" idx="7"/>
          </p:cNvCxnSpPr>
          <p:nvPr/>
        </p:nvCxnSpPr>
        <p:spPr>
          <a:xfrm flipV="1">
            <a:off x="5207019" y="4098487"/>
            <a:ext cx="292313" cy="4652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8">
            <a:extLst>
              <a:ext uri="{FF2B5EF4-FFF2-40B4-BE49-F238E27FC236}">
                <a16:creationId xmlns:a16="http://schemas.microsoft.com/office/drawing/2014/main" id="{8441E32B-8E1D-6243-8764-D297DC55E8F6}"/>
              </a:ext>
            </a:extLst>
          </p:cNvPr>
          <p:cNvCxnSpPr>
            <a:cxnSpLocks/>
            <a:stCxn id="101" idx="7"/>
          </p:cNvCxnSpPr>
          <p:nvPr/>
        </p:nvCxnSpPr>
        <p:spPr>
          <a:xfrm flipH="1" flipV="1">
            <a:off x="6184928" y="4152581"/>
            <a:ext cx="49705" cy="368137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21">
            <a:extLst>
              <a:ext uri="{FF2B5EF4-FFF2-40B4-BE49-F238E27FC236}">
                <a16:creationId xmlns:a16="http://schemas.microsoft.com/office/drawing/2014/main" id="{0D2C4E0B-4B4D-A146-9D4C-A77AB109A251}"/>
              </a:ext>
            </a:extLst>
          </p:cNvPr>
          <p:cNvCxnSpPr>
            <a:cxnSpLocks/>
            <a:stCxn id="102" idx="7"/>
            <a:endCxn id="20" idx="2"/>
          </p:cNvCxnSpPr>
          <p:nvPr/>
        </p:nvCxnSpPr>
        <p:spPr>
          <a:xfrm flipV="1">
            <a:off x="7153117" y="4154780"/>
            <a:ext cx="442080" cy="48392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99">
            <a:extLst>
              <a:ext uri="{FF2B5EF4-FFF2-40B4-BE49-F238E27FC236}">
                <a16:creationId xmlns:a16="http://schemas.microsoft.com/office/drawing/2014/main" id="{21DCD8B0-839F-A84A-BCD9-9244E563E6DE}"/>
              </a:ext>
            </a:extLst>
          </p:cNvPr>
          <p:cNvCxnSpPr>
            <a:cxnSpLocks/>
          </p:cNvCxnSpPr>
          <p:nvPr/>
        </p:nvCxnSpPr>
        <p:spPr>
          <a:xfrm flipV="1">
            <a:off x="6737161" y="4923326"/>
            <a:ext cx="165900" cy="208007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0">
            <a:extLst>
              <a:ext uri="{FF2B5EF4-FFF2-40B4-BE49-F238E27FC236}">
                <a16:creationId xmlns:a16="http://schemas.microsoft.com/office/drawing/2014/main" id="{9DFD7E08-25E8-2949-8048-7A757189C111}"/>
              </a:ext>
            </a:extLst>
          </p:cNvPr>
          <p:cNvCxnSpPr>
            <a:cxnSpLocks/>
          </p:cNvCxnSpPr>
          <p:nvPr/>
        </p:nvCxnSpPr>
        <p:spPr>
          <a:xfrm flipH="1" flipV="1">
            <a:off x="5320699" y="4799456"/>
            <a:ext cx="549507" cy="285721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498DFAF-2572-7646-8566-3A298278B9B3}"/>
              </a:ext>
            </a:extLst>
          </p:cNvPr>
          <p:cNvSpPr/>
          <p:nvPr/>
        </p:nvSpPr>
        <p:spPr>
          <a:xfrm>
            <a:off x="7346327" y="4485571"/>
            <a:ext cx="7045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/>
              <a:t>awk</a:t>
            </a:r>
            <a:endParaRPr lang="zh-CN" altLang="en-US" b="1"/>
          </a:p>
        </p:txBody>
      </p:sp>
      <p:sp>
        <p:nvSpPr>
          <p:cNvPr id="110" name="Flowchart: Connector 3">
            <a:extLst>
              <a:ext uri="{FF2B5EF4-FFF2-40B4-BE49-F238E27FC236}">
                <a16:creationId xmlns:a16="http://schemas.microsoft.com/office/drawing/2014/main" id="{928B29E4-39DE-BA43-B24F-76360B99512E}"/>
              </a:ext>
            </a:extLst>
          </p:cNvPr>
          <p:cNvSpPr/>
          <p:nvPr/>
        </p:nvSpPr>
        <p:spPr>
          <a:xfrm>
            <a:off x="5417264" y="2951272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11" name="Flowchart: Connector 17">
            <a:extLst>
              <a:ext uri="{FF2B5EF4-FFF2-40B4-BE49-F238E27FC236}">
                <a16:creationId xmlns:a16="http://schemas.microsoft.com/office/drawing/2014/main" id="{E98A1B2B-40E3-EB40-8D4B-8BAA513B15E1}"/>
              </a:ext>
            </a:extLst>
          </p:cNvPr>
          <p:cNvSpPr/>
          <p:nvPr/>
        </p:nvSpPr>
        <p:spPr>
          <a:xfrm>
            <a:off x="6783061" y="2911206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ACDFB0D9-4210-6E42-9CF3-D9631EAEF67B}"/>
              </a:ext>
            </a:extLst>
          </p:cNvPr>
          <p:cNvSpPr/>
          <p:nvPr/>
        </p:nvSpPr>
        <p:spPr>
          <a:xfrm>
            <a:off x="7544379" y="2870707"/>
            <a:ext cx="620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/>
              <a:t>sort</a:t>
            </a:r>
            <a:endParaRPr lang="zh-CN" altLang="en-US" b="1"/>
          </a:p>
        </p:txBody>
      </p:sp>
      <p:cxnSp>
        <p:nvCxnSpPr>
          <p:cNvPr id="113" name="Straight Arrow Connector 12">
            <a:extLst>
              <a:ext uri="{FF2B5EF4-FFF2-40B4-BE49-F238E27FC236}">
                <a16:creationId xmlns:a16="http://schemas.microsoft.com/office/drawing/2014/main" id="{F5A94565-D004-1C4A-B5EA-3A0671D8D428}"/>
              </a:ext>
            </a:extLst>
          </p:cNvPr>
          <p:cNvCxnSpPr/>
          <p:nvPr/>
        </p:nvCxnSpPr>
        <p:spPr>
          <a:xfrm flipV="1">
            <a:off x="5570460" y="2426986"/>
            <a:ext cx="292313" cy="46529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21">
            <a:extLst>
              <a:ext uri="{FF2B5EF4-FFF2-40B4-BE49-F238E27FC236}">
                <a16:creationId xmlns:a16="http://schemas.microsoft.com/office/drawing/2014/main" id="{7289A96F-E6F7-3D4D-8D6D-F1A810076058}"/>
              </a:ext>
            </a:extLst>
          </p:cNvPr>
          <p:cNvCxnSpPr>
            <a:cxnSpLocks/>
            <a:stCxn id="111" idx="1"/>
          </p:cNvCxnSpPr>
          <p:nvPr/>
        </p:nvCxnSpPr>
        <p:spPr>
          <a:xfrm flipH="1" flipV="1">
            <a:off x="6209014" y="2491825"/>
            <a:ext cx="609194" cy="45452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Flowchart: Connector 6">
            <a:extLst>
              <a:ext uri="{FF2B5EF4-FFF2-40B4-BE49-F238E27FC236}">
                <a16:creationId xmlns:a16="http://schemas.microsoft.com/office/drawing/2014/main" id="{93661839-5812-3C44-8025-D04C61731FE3}"/>
              </a:ext>
            </a:extLst>
          </p:cNvPr>
          <p:cNvSpPr/>
          <p:nvPr/>
        </p:nvSpPr>
        <p:spPr>
          <a:xfrm>
            <a:off x="5944928" y="2162775"/>
            <a:ext cx="240000" cy="240000"/>
          </a:xfrm>
          <a:prstGeom prst="flowChartConnector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B909F1CE-EE36-7F45-A516-C7B540895DA2}"/>
              </a:ext>
            </a:extLst>
          </p:cNvPr>
          <p:cNvSpPr/>
          <p:nvPr/>
        </p:nvSpPr>
        <p:spPr>
          <a:xfrm rot="5400000">
            <a:off x="7316191" y="1762093"/>
            <a:ext cx="74892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/>
              <a:t>…</a:t>
            </a:r>
            <a:endParaRPr lang="zh-CN" altLang="en-US" sz="4400"/>
          </a:p>
        </p:txBody>
      </p:sp>
      <p:cxnSp>
        <p:nvCxnSpPr>
          <p:cNvPr id="119" name="Straight Arrow Connector 21">
            <a:extLst>
              <a:ext uri="{FF2B5EF4-FFF2-40B4-BE49-F238E27FC236}">
                <a16:creationId xmlns:a16="http://schemas.microsoft.com/office/drawing/2014/main" id="{7B9AD9D8-7BA6-E147-BE58-38EF50747A5A}"/>
              </a:ext>
            </a:extLst>
          </p:cNvPr>
          <p:cNvCxnSpPr>
            <a:cxnSpLocks/>
          </p:cNvCxnSpPr>
          <p:nvPr/>
        </p:nvCxnSpPr>
        <p:spPr>
          <a:xfrm flipV="1">
            <a:off x="6042324" y="1777380"/>
            <a:ext cx="2774" cy="28594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0070ADC9-CC95-A640-85F7-B356EE9044A8}"/>
              </a:ext>
            </a:extLst>
          </p:cNvPr>
          <p:cNvCxnSpPr/>
          <p:nvPr/>
        </p:nvCxnSpPr>
        <p:spPr>
          <a:xfrm>
            <a:off x="4860032" y="1721498"/>
            <a:ext cx="0" cy="3917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52279F61-5399-22F6-F380-DB1D851CE60A}"/>
              </a:ext>
            </a:extLst>
          </p:cNvPr>
          <p:cNvGrpSpPr/>
          <p:nvPr/>
        </p:nvGrpSpPr>
        <p:grpSpPr>
          <a:xfrm>
            <a:off x="5381487" y="5074566"/>
            <a:ext cx="1980621" cy="369332"/>
            <a:chOff x="5381487" y="5074566"/>
            <a:chExt cx="1980621" cy="36933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FF687A6-0577-0E91-FFFF-DEF8AA5905D7}"/>
                </a:ext>
              </a:extLst>
            </p:cNvPr>
            <p:cNvSpPr/>
            <p:nvPr/>
          </p:nvSpPr>
          <p:spPr>
            <a:xfrm>
              <a:off x="5381487" y="5118633"/>
              <a:ext cx="1617804" cy="318455"/>
            </a:xfrm>
            <a:prstGeom prst="rect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2ABE92C-91A0-5D4F-86AF-A248E87C245C}"/>
                </a:ext>
              </a:extLst>
            </p:cNvPr>
            <p:cNvSpPr/>
            <p:nvPr/>
          </p:nvSpPr>
          <p:spPr>
            <a:xfrm>
              <a:off x="5550537" y="5074566"/>
              <a:ext cx="18115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err="1"/>
                <a:t>access.log</a:t>
              </a:r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4A1482F-6EAA-FD73-E639-77EF7E9043B1}"/>
              </a:ext>
            </a:extLst>
          </p:cNvPr>
          <p:cNvGrpSpPr/>
          <p:nvPr/>
        </p:nvGrpSpPr>
        <p:grpSpPr>
          <a:xfrm>
            <a:off x="4954618" y="3774363"/>
            <a:ext cx="1110310" cy="369332"/>
            <a:chOff x="5381487" y="5074566"/>
            <a:chExt cx="1980621" cy="36933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B7C004F-7AC1-67DE-F40B-2EBABD591401}"/>
                </a:ext>
              </a:extLst>
            </p:cNvPr>
            <p:cNvSpPr/>
            <p:nvPr/>
          </p:nvSpPr>
          <p:spPr>
            <a:xfrm>
              <a:off x="5381487" y="5118633"/>
              <a:ext cx="1617804" cy="318455"/>
            </a:xfrm>
            <a:prstGeom prst="rect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7DED2BE-FE44-53C1-C5C5-416EB0CBF1EB}"/>
                </a:ext>
              </a:extLst>
            </p:cNvPr>
            <p:cNvSpPr/>
            <p:nvPr/>
          </p:nvSpPr>
          <p:spPr>
            <a:xfrm>
              <a:off x="5550537" y="5074566"/>
              <a:ext cx="18115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/>
                <a:t>data0</a:t>
              </a:r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49A651F-B51C-F7E0-898E-DBF9C401ECC6}"/>
              </a:ext>
            </a:extLst>
          </p:cNvPr>
          <p:cNvGrpSpPr/>
          <p:nvPr/>
        </p:nvGrpSpPr>
        <p:grpSpPr>
          <a:xfrm>
            <a:off x="5998045" y="3774363"/>
            <a:ext cx="1110310" cy="369332"/>
            <a:chOff x="5381487" y="5074566"/>
            <a:chExt cx="1980621" cy="369332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C086E84-DDF6-4C54-31AA-903CFE30404E}"/>
                </a:ext>
              </a:extLst>
            </p:cNvPr>
            <p:cNvSpPr/>
            <p:nvPr/>
          </p:nvSpPr>
          <p:spPr>
            <a:xfrm>
              <a:off x="5381487" y="5118633"/>
              <a:ext cx="1617804" cy="318455"/>
            </a:xfrm>
            <a:prstGeom prst="rect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0443D96-B221-487C-9D47-CD8C2CC798EB}"/>
                </a:ext>
              </a:extLst>
            </p:cNvPr>
            <p:cNvSpPr/>
            <p:nvPr/>
          </p:nvSpPr>
          <p:spPr>
            <a:xfrm>
              <a:off x="5550537" y="5074566"/>
              <a:ext cx="18115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/>
                <a:t>data1</a:t>
              </a:r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E7A9435-3789-B34D-1B6D-55856F8B5FB5}"/>
              </a:ext>
            </a:extLst>
          </p:cNvPr>
          <p:cNvGrpSpPr/>
          <p:nvPr/>
        </p:nvGrpSpPr>
        <p:grpSpPr>
          <a:xfrm>
            <a:off x="7141737" y="3792258"/>
            <a:ext cx="1110310" cy="369332"/>
            <a:chOff x="5381487" y="5074566"/>
            <a:chExt cx="1980621" cy="36933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04EC3378-DC13-8235-2791-7290CA3B43D9}"/>
                </a:ext>
              </a:extLst>
            </p:cNvPr>
            <p:cNvSpPr/>
            <p:nvPr/>
          </p:nvSpPr>
          <p:spPr>
            <a:xfrm>
              <a:off x="5381487" y="5118633"/>
              <a:ext cx="1617804" cy="318455"/>
            </a:xfrm>
            <a:prstGeom prst="rect">
              <a:avLst/>
            </a:prstGeom>
            <a:ln w="12700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CC00BEB-9A8E-6790-4FF6-86B1C0605B7A}"/>
                </a:ext>
              </a:extLst>
            </p:cNvPr>
            <p:cNvSpPr/>
            <p:nvPr/>
          </p:nvSpPr>
          <p:spPr>
            <a:xfrm>
              <a:off x="5550537" y="5074566"/>
              <a:ext cx="18115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/>
                <a:t>data2</a:t>
              </a:r>
              <a:endParaRPr lang="zh-CN" altLang="en-US"/>
            </a:p>
          </p:txBody>
        </p:sp>
      </p:grpSp>
      <p:cxnSp>
        <p:nvCxnSpPr>
          <p:cNvPr id="24" name="Straight Arrow Connector 21">
            <a:extLst>
              <a:ext uri="{FF2B5EF4-FFF2-40B4-BE49-F238E27FC236}">
                <a16:creationId xmlns:a16="http://schemas.microsoft.com/office/drawing/2014/main" id="{61BF56F7-CF14-AD6D-2DB2-510EB10C15AE}"/>
              </a:ext>
            </a:extLst>
          </p:cNvPr>
          <p:cNvCxnSpPr>
            <a:cxnSpLocks/>
            <a:endCxn id="111" idx="5"/>
          </p:cNvCxnSpPr>
          <p:nvPr/>
        </p:nvCxnSpPr>
        <p:spPr>
          <a:xfrm flipH="1" flipV="1">
            <a:off x="6987914" y="3116059"/>
            <a:ext cx="392398" cy="720266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Connector 17">
            <a:extLst>
              <a:ext uri="{FF2B5EF4-FFF2-40B4-BE49-F238E27FC236}">
                <a16:creationId xmlns:a16="http://schemas.microsoft.com/office/drawing/2014/main" id="{164BE456-13D2-4EB2-8EF6-9B394C7E31E1}"/>
              </a:ext>
            </a:extLst>
          </p:cNvPr>
          <p:cNvSpPr/>
          <p:nvPr/>
        </p:nvSpPr>
        <p:spPr>
          <a:xfrm>
            <a:off x="6146451" y="2948928"/>
            <a:ext cx="240000" cy="240000"/>
          </a:xfrm>
          <a:prstGeom prst="flowChartConnector">
            <a:avLst/>
          </a:prstGeom>
          <a:solidFill>
            <a:srgbClr val="FF0066"/>
          </a:solidFill>
          <a:ln w="38100">
            <a:solidFill>
              <a:srgbClr val="FF006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38100" rIns="0" bIns="38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333" b="1" i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34" name="Straight Arrow Connector 21">
            <a:extLst>
              <a:ext uri="{FF2B5EF4-FFF2-40B4-BE49-F238E27FC236}">
                <a16:creationId xmlns:a16="http://schemas.microsoft.com/office/drawing/2014/main" id="{551BB34A-0586-02E8-A9F5-87AFB2CDB20E}"/>
              </a:ext>
            </a:extLst>
          </p:cNvPr>
          <p:cNvCxnSpPr>
            <a:cxnSpLocks/>
          </p:cNvCxnSpPr>
          <p:nvPr/>
        </p:nvCxnSpPr>
        <p:spPr>
          <a:xfrm flipV="1">
            <a:off x="6208736" y="3196300"/>
            <a:ext cx="44575" cy="591705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21">
            <a:extLst>
              <a:ext uri="{FF2B5EF4-FFF2-40B4-BE49-F238E27FC236}">
                <a16:creationId xmlns:a16="http://schemas.microsoft.com/office/drawing/2014/main" id="{1D497BB9-6411-CE4E-8C70-BBC7A0F331A4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5408078" y="3282891"/>
            <a:ext cx="104019" cy="5355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8006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B1482-3AD7-4548-8D57-A5A8F3D32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 typical DAG runtime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C114D0-DF95-D548-8222-0693DFA5F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Rectangle 632">
            <a:extLst>
              <a:ext uri="{FF2B5EF4-FFF2-40B4-BE49-F238E27FC236}">
                <a16:creationId xmlns:a16="http://schemas.microsoft.com/office/drawing/2014/main" id="{2CB73904-5802-A843-92CE-05CEEC7DD025}"/>
              </a:ext>
            </a:extLst>
          </p:cNvPr>
          <p:cNvSpPr/>
          <p:nvPr/>
        </p:nvSpPr>
        <p:spPr>
          <a:xfrm>
            <a:off x="592806" y="1141183"/>
            <a:ext cx="7958387" cy="89255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rIns="72000">
            <a:spAutoFit/>
          </a:bodyPr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Vertices</a:t>
            </a:r>
            <a:r>
              <a:rPr lang="en-US" altLang="zh-CN" sz="2800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>
                <a:latin typeface="Candara" pitchFamily="34" charset="0"/>
                <a:ea typeface="Verdana" pitchFamily="34" charset="0"/>
                <a:cs typeface="Verdana" pitchFamily="34" charset="0"/>
              </a:rPr>
              <a:t>(V)  run arbitrary app code,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exchange</a:t>
            </a:r>
            <a:r>
              <a:rPr lang="en-US" altLang="zh-CN">
                <a:latin typeface="Candara" pitchFamily="34" charset="0"/>
                <a:ea typeface="Verdana" pitchFamily="34" charset="0"/>
                <a:cs typeface="Verdana" pitchFamily="34" charset="0"/>
              </a:rPr>
              <a:t> data through </a:t>
            </a:r>
            <a:br>
              <a:rPr lang="en-US" altLang="zh-CN">
                <a:latin typeface="Candara" pitchFamily="34" charset="0"/>
                <a:ea typeface="Verdana" pitchFamily="34" charset="0"/>
                <a:cs typeface="Verdana" pitchFamily="34" charset="0"/>
              </a:rPr>
            </a:br>
            <a:r>
              <a:rPr lang="en-US" altLang="zh-CN">
                <a:latin typeface="Candara" pitchFamily="34" charset="0"/>
                <a:ea typeface="Verdana" pitchFamily="34" charset="0"/>
                <a:cs typeface="Verdana" pitchFamily="34" charset="0"/>
              </a:rPr>
              <a:t>TCP pipes etc., and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communicate</a:t>
            </a:r>
            <a:r>
              <a:rPr lang="en-US" altLang="zh-CN">
                <a:latin typeface="Candara" pitchFamily="34" charset="0"/>
                <a:ea typeface="Verdana" pitchFamily="34" charset="0"/>
                <a:cs typeface="Verdana" pitchFamily="34" charset="0"/>
              </a:rPr>
              <a:t> with JM to report status</a:t>
            </a:r>
          </a:p>
        </p:txBody>
      </p:sp>
      <p:sp>
        <p:nvSpPr>
          <p:cNvPr id="6" name="Freeform 234">
            <a:extLst>
              <a:ext uri="{FF2B5EF4-FFF2-40B4-BE49-F238E27FC236}">
                <a16:creationId xmlns:a16="http://schemas.microsoft.com/office/drawing/2014/main" id="{2735442F-019C-A649-9677-7A3BD3865880}"/>
              </a:ext>
            </a:extLst>
          </p:cNvPr>
          <p:cNvSpPr>
            <a:spLocks/>
          </p:cNvSpPr>
          <p:nvPr/>
        </p:nvSpPr>
        <p:spPr bwMode="auto">
          <a:xfrm>
            <a:off x="1903271" y="3280535"/>
            <a:ext cx="5557033" cy="703078"/>
          </a:xfrm>
          <a:custGeom>
            <a:avLst/>
            <a:gdLst>
              <a:gd name="T0" fmla="*/ 484 w 2632"/>
              <a:gd name="T1" fmla="*/ 100 h 374"/>
              <a:gd name="T2" fmla="*/ 698 w 2632"/>
              <a:gd name="T3" fmla="*/ 106 h 374"/>
              <a:gd name="T4" fmla="*/ 1192 w 2632"/>
              <a:gd name="T5" fmla="*/ 96 h 374"/>
              <a:gd name="T6" fmla="*/ 1220 w 2632"/>
              <a:gd name="T7" fmla="*/ 92 h 374"/>
              <a:gd name="T8" fmla="*/ 1334 w 2632"/>
              <a:gd name="T9" fmla="*/ 60 h 374"/>
              <a:gd name="T10" fmla="*/ 1452 w 2632"/>
              <a:gd name="T11" fmla="*/ 28 h 374"/>
              <a:gd name="T12" fmla="*/ 1480 w 2632"/>
              <a:gd name="T13" fmla="*/ 24 h 374"/>
              <a:gd name="T14" fmla="*/ 1968 w 2632"/>
              <a:gd name="T15" fmla="*/ 2 h 374"/>
              <a:gd name="T16" fmla="*/ 2124 w 2632"/>
              <a:gd name="T17" fmla="*/ 2 h 374"/>
              <a:gd name="T18" fmla="*/ 2436 w 2632"/>
              <a:gd name="T19" fmla="*/ 20 h 374"/>
              <a:gd name="T20" fmla="*/ 2498 w 2632"/>
              <a:gd name="T21" fmla="*/ 24 h 374"/>
              <a:gd name="T22" fmla="*/ 2558 w 2632"/>
              <a:gd name="T23" fmla="*/ 50 h 374"/>
              <a:gd name="T24" fmla="*/ 2610 w 2632"/>
              <a:gd name="T25" fmla="*/ 102 h 374"/>
              <a:gd name="T26" fmla="*/ 2628 w 2632"/>
              <a:gd name="T27" fmla="*/ 142 h 374"/>
              <a:gd name="T28" fmla="*/ 2632 w 2632"/>
              <a:gd name="T29" fmla="*/ 168 h 374"/>
              <a:gd name="T30" fmla="*/ 2624 w 2632"/>
              <a:gd name="T31" fmla="*/ 212 h 374"/>
              <a:gd name="T32" fmla="*/ 2588 w 2632"/>
              <a:gd name="T33" fmla="*/ 286 h 374"/>
              <a:gd name="T34" fmla="*/ 2554 w 2632"/>
              <a:gd name="T35" fmla="*/ 324 h 374"/>
              <a:gd name="T36" fmla="*/ 2514 w 2632"/>
              <a:gd name="T37" fmla="*/ 348 h 374"/>
              <a:gd name="T38" fmla="*/ 2488 w 2632"/>
              <a:gd name="T39" fmla="*/ 352 h 374"/>
              <a:gd name="T40" fmla="*/ 2192 w 2632"/>
              <a:gd name="T41" fmla="*/ 372 h 374"/>
              <a:gd name="T42" fmla="*/ 2056 w 2632"/>
              <a:gd name="T43" fmla="*/ 374 h 374"/>
              <a:gd name="T44" fmla="*/ 1788 w 2632"/>
              <a:gd name="T45" fmla="*/ 366 h 374"/>
              <a:gd name="T46" fmla="*/ 1556 w 2632"/>
              <a:gd name="T47" fmla="*/ 340 h 374"/>
              <a:gd name="T48" fmla="*/ 1490 w 2632"/>
              <a:gd name="T49" fmla="*/ 320 h 374"/>
              <a:gd name="T50" fmla="*/ 1450 w 2632"/>
              <a:gd name="T51" fmla="*/ 286 h 374"/>
              <a:gd name="T52" fmla="*/ 1336 w 2632"/>
              <a:gd name="T53" fmla="*/ 212 h 374"/>
              <a:gd name="T54" fmla="*/ 1222 w 2632"/>
              <a:gd name="T55" fmla="*/ 172 h 374"/>
              <a:gd name="T56" fmla="*/ 1192 w 2632"/>
              <a:gd name="T57" fmla="*/ 168 h 374"/>
              <a:gd name="T58" fmla="*/ 702 w 2632"/>
              <a:gd name="T59" fmla="*/ 158 h 374"/>
              <a:gd name="T60" fmla="*/ 488 w 2632"/>
              <a:gd name="T61" fmla="*/ 164 h 374"/>
              <a:gd name="T62" fmla="*/ 458 w 2632"/>
              <a:gd name="T63" fmla="*/ 172 h 374"/>
              <a:gd name="T64" fmla="*/ 302 w 2632"/>
              <a:gd name="T65" fmla="*/ 190 h 374"/>
              <a:gd name="T66" fmla="*/ 136 w 2632"/>
              <a:gd name="T67" fmla="*/ 188 h 374"/>
              <a:gd name="T68" fmla="*/ 40 w 2632"/>
              <a:gd name="T69" fmla="*/ 170 h 374"/>
              <a:gd name="T70" fmla="*/ 10 w 2632"/>
              <a:gd name="T71" fmla="*/ 156 h 374"/>
              <a:gd name="T72" fmla="*/ 0 w 2632"/>
              <a:gd name="T73" fmla="*/ 136 h 374"/>
              <a:gd name="T74" fmla="*/ 4 w 2632"/>
              <a:gd name="T75" fmla="*/ 120 h 374"/>
              <a:gd name="T76" fmla="*/ 28 w 2632"/>
              <a:gd name="T77" fmla="*/ 98 h 374"/>
              <a:gd name="T78" fmla="*/ 102 w 2632"/>
              <a:gd name="T79" fmla="*/ 78 h 374"/>
              <a:gd name="T80" fmla="*/ 222 w 2632"/>
              <a:gd name="T81" fmla="*/ 70 h 374"/>
              <a:gd name="T82" fmla="*/ 382 w 2632"/>
              <a:gd name="T83" fmla="*/ 78 h 374"/>
              <a:gd name="T84" fmla="*/ 460 w 2632"/>
              <a:gd name="T85" fmla="*/ 92 h 37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632"/>
              <a:gd name="T130" fmla="*/ 0 h 374"/>
              <a:gd name="T131" fmla="*/ 2632 w 2632"/>
              <a:gd name="T132" fmla="*/ 374 h 37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632" h="374">
                <a:moveTo>
                  <a:pt x="472" y="96"/>
                </a:moveTo>
                <a:lnTo>
                  <a:pt x="472" y="96"/>
                </a:lnTo>
                <a:lnTo>
                  <a:pt x="484" y="100"/>
                </a:lnTo>
                <a:lnTo>
                  <a:pt x="510" y="102"/>
                </a:lnTo>
                <a:lnTo>
                  <a:pt x="590" y="106"/>
                </a:lnTo>
                <a:lnTo>
                  <a:pt x="698" y="106"/>
                </a:lnTo>
                <a:lnTo>
                  <a:pt x="820" y="104"/>
                </a:lnTo>
                <a:lnTo>
                  <a:pt x="1058" y="100"/>
                </a:lnTo>
                <a:lnTo>
                  <a:pt x="1192" y="96"/>
                </a:lnTo>
                <a:lnTo>
                  <a:pt x="1204" y="96"/>
                </a:lnTo>
                <a:lnTo>
                  <a:pt x="1220" y="92"/>
                </a:lnTo>
                <a:lnTo>
                  <a:pt x="1254" y="84"/>
                </a:lnTo>
                <a:lnTo>
                  <a:pt x="1292" y="74"/>
                </a:lnTo>
                <a:lnTo>
                  <a:pt x="1334" y="60"/>
                </a:lnTo>
                <a:lnTo>
                  <a:pt x="1376" y="46"/>
                </a:lnTo>
                <a:lnTo>
                  <a:pt x="1416" y="36"/>
                </a:lnTo>
                <a:lnTo>
                  <a:pt x="1452" y="28"/>
                </a:lnTo>
                <a:lnTo>
                  <a:pt x="1466" y="24"/>
                </a:lnTo>
                <a:lnTo>
                  <a:pt x="1480" y="24"/>
                </a:lnTo>
                <a:lnTo>
                  <a:pt x="1694" y="12"/>
                </a:lnTo>
                <a:lnTo>
                  <a:pt x="1874" y="4"/>
                </a:lnTo>
                <a:lnTo>
                  <a:pt x="1968" y="2"/>
                </a:lnTo>
                <a:lnTo>
                  <a:pt x="2056" y="0"/>
                </a:lnTo>
                <a:lnTo>
                  <a:pt x="2124" y="2"/>
                </a:lnTo>
                <a:lnTo>
                  <a:pt x="2194" y="4"/>
                </a:lnTo>
                <a:lnTo>
                  <a:pt x="2330" y="12"/>
                </a:lnTo>
                <a:lnTo>
                  <a:pt x="2436" y="20"/>
                </a:lnTo>
                <a:lnTo>
                  <a:pt x="2488" y="24"/>
                </a:lnTo>
                <a:lnTo>
                  <a:pt x="2498" y="24"/>
                </a:lnTo>
                <a:lnTo>
                  <a:pt x="2510" y="28"/>
                </a:lnTo>
                <a:lnTo>
                  <a:pt x="2534" y="36"/>
                </a:lnTo>
                <a:lnTo>
                  <a:pt x="2558" y="50"/>
                </a:lnTo>
                <a:lnTo>
                  <a:pt x="2580" y="68"/>
                </a:lnTo>
                <a:lnTo>
                  <a:pt x="2600" y="90"/>
                </a:lnTo>
                <a:lnTo>
                  <a:pt x="2610" y="102"/>
                </a:lnTo>
                <a:lnTo>
                  <a:pt x="2618" y="116"/>
                </a:lnTo>
                <a:lnTo>
                  <a:pt x="2624" y="128"/>
                </a:lnTo>
                <a:lnTo>
                  <a:pt x="2628" y="142"/>
                </a:lnTo>
                <a:lnTo>
                  <a:pt x="2630" y="154"/>
                </a:lnTo>
                <a:lnTo>
                  <a:pt x="2632" y="168"/>
                </a:lnTo>
                <a:lnTo>
                  <a:pt x="2632" y="182"/>
                </a:lnTo>
                <a:lnTo>
                  <a:pt x="2628" y="196"/>
                </a:lnTo>
                <a:lnTo>
                  <a:pt x="2624" y="212"/>
                </a:lnTo>
                <a:lnTo>
                  <a:pt x="2620" y="228"/>
                </a:lnTo>
                <a:lnTo>
                  <a:pt x="2606" y="258"/>
                </a:lnTo>
                <a:lnTo>
                  <a:pt x="2588" y="286"/>
                </a:lnTo>
                <a:lnTo>
                  <a:pt x="2576" y="300"/>
                </a:lnTo>
                <a:lnTo>
                  <a:pt x="2566" y="312"/>
                </a:lnTo>
                <a:lnTo>
                  <a:pt x="2554" y="324"/>
                </a:lnTo>
                <a:lnTo>
                  <a:pt x="2540" y="334"/>
                </a:lnTo>
                <a:lnTo>
                  <a:pt x="2528" y="342"/>
                </a:lnTo>
                <a:lnTo>
                  <a:pt x="2514" y="348"/>
                </a:lnTo>
                <a:lnTo>
                  <a:pt x="2502" y="350"/>
                </a:lnTo>
                <a:lnTo>
                  <a:pt x="2488" y="352"/>
                </a:lnTo>
                <a:lnTo>
                  <a:pt x="2432" y="356"/>
                </a:lnTo>
                <a:lnTo>
                  <a:pt x="2324" y="364"/>
                </a:lnTo>
                <a:lnTo>
                  <a:pt x="2192" y="372"/>
                </a:lnTo>
                <a:lnTo>
                  <a:pt x="2122" y="374"/>
                </a:lnTo>
                <a:lnTo>
                  <a:pt x="2056" y="374"/>
                </a:lnTo>
                <a:lnTo>
                  <a:pt x="1970" y="374"/>
                </a:lnTo>
                <a:lnTo>
                  <a:pt x="1880" y="372"/>
                </a:lnTo>
                <a:lnTo>
                  <a:pt x="1788" y="366"/>
                </a:lnTo>
                <a:lnTo>
                  <a:pt x="1700" y="360"/>
                </a:lnTo>
                <a:lnTo>
                  <a:pt x="1622" y="350"/>
                </a:lnTo>
                <a:lnTo>
                  <a:pt x="1556" y="340"/>
                </a:lnTo>
                <a:lnTo>
                  <a:pt x="1530" y="332"/>
                </a:lnTo>
                <a:lnTo>
                  <a:pt x="1508" y="326"/>
                </a:lnTo>
                <a:lnTo>
                  <a:pt x="1490" y="320"/>
                </a:lnTo>
                <a:lnTo>
                  <a:pt x="1480" y="312"/>
                </a:lnTo>
                <a:lnTo>
                  <a:pt x="1450" y="286"/>
                </a:lnTo>
                <a:lnTo>
                  <a:pt x="1414" y="260"/>
                </a:lnTo>
                <a:lnTo>
                  <a:pt x="1376" y="234"/>
                </a:lnTo>
                <a:lnTo>
                  <a:pt x="1336" y="212"/>
                </a:lnTo>
                <a:lnTo>
                  <a:pt x="1296" y="194"/>
                </a:lnTo>
                <a:lnTo>
                  <a:pt x="1258" y="180"/>
                </a:lnTo>
                <a:lnTo>
                  <a:pt x="1222" y="172"/>
                </a:lnTo>
                <a:lnTo>
                  <a:pt x="1206" y="168"/>
                </a:lnTo>
                <a:lnTo>
                  <a:pt x="1192" y="168"/>
                </a:lnTo>
                <a:lnTo>
                  <a:pt x="1056" y="164"/>
                </a:lnTo>
                <a:lnTo>
                  <a:pt x="824" y="158"/>
                </a:lnTo>
                <a:lnTo>
                  <a:pt x="702" y="158"/>
                </a:lnTo>
                <a:lnTo>
                  <a:pt x="594" y="158"/>
                </a:lnTo>
                <a:lnTo>
                  <a:pt x="514" y="162"/>
                </a:lnTo>
                <a:lnTo>
                  <a:pt x="488" y="164"/>
                </a:lnTo>
                <a:lnTo>
                  <a:pt x="472" y="168"/>
                </a:lnTo>
                <a:lnTo>
                  <a:pt x="458" y="172"/>
                </a:lnTo>
                <a:lnTo>
                  <a:pt x="438" y="176"/>
                </a:lnTo>
                <a:lnTo>
                  <a:pt x="378" y="184"/>
                </a:lnTo>
                <a:lnTo>
                  <a:pt x="302" y="190"/>
                </a:lnTo>
                <a:lnTo>
                  <a:pt x="218" y="190"/>
                </a:lnTo>
                <a:lnTo>
                  <a:pt x="176" y="190"/>
                </a:lnTo>
                <a:lnTo>
                  <a:pt x="136" y="188"/>
                </a:lnTo>
                <a:lnTo>
                  <a:pt x="100" y="184"/>
                </a:lnTo>
                <a:lnTo>
                  <a:pt x="68" y="178"/>
                </a:lnTo>
                <a:lnTo>
                  <a:pt x="40" y="170"/>
                </a:lnTo>
                <a:lnTo>
                  <a:pt x="28" y="166"/>
                </a:lnTo>
                <a:lnTo>
                  <a:pt x="18" y="162"/>
                </a:lnTo>
                <a:lnTo>
                  <a:pt x="10" y="156"/>
                </a:lnTo>
                <a:lnTo>
                  <a:pt x="4" y="150"/>
                </a:lnTo>
                <a:lnTo>
                  <a:pt x="2" y="144"/>
                </a:lnTo>
                <a:lnTo>
                  <a:pt x="0" y="136"/>
                </a:lnTo>
                <a:lnTo>
                  <a:pt x="2" y="128"/>
                </a:lnTo>
                <a:lnTo>
                  <a:pt x="4" y="120"/>
                </a:lnTo>
                <a:lnTo>
                  <a:pt x="10" y="112"/>
                </a:lnTo>
                <a:lnTo>
                  <a:pt x="18" y="104"/>
                </a:lnTo>
                <a:lnTo>
                  <a:pt x="28" y="98"/>
                </a:lnTo>
                <a:lnTo>
                  <a:pt x="40" y="94"/>
                </a:lnTo>
                <a:lnTo>
                  <a:pt x="68" y="84"/>
                </a:lnTo>
                <a:lnTo>
                  <a:pt x="102" y="78"/>
                </a:lnTo>
                <a:lnTo>
                  <a:pt x="140" y="74"/>
                </a:lnTo>
                <a:lnTo>
                  <a:pt x="180" y="70"/>
                </a:lnTo>
                <a:lnTo>
                  <a:pt x="222" y="70"/>
                </a:lnTo>
                <a:lnTo>
                  <a:pt x="264" y="70"/>
                </a:lnTo>
                <a:lnTo>
                  <a:pt x="306" y="72"/>
                </a:lnTo>
                <a:lnTo>
                  <a:pt x="382" y="78"/>
                </a:lnTo>
                <a:lnTo>
                  <a:pt x="414" y="82"/>
                </a:lnTo>
                <a:lnTo>
                  <a:pt x="442" y="86"/>
                </a:lnTo>
                <a:lnTo>
                  <a:pt x="460" y="92"/>
                </a:lnTo>
                <a:lnTo>
                  <a:pt x="472" y="96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7" name="Rectangle 247">
            <a:extLst>
              <a:ext uri="{FF2B5EF4-FFF2-40B4-BE49-F238E27FC236}">
                <a16:creationId xmlns:a16="http://schemas.microsoft.com/office/drawing/2014/main" id="{66D6C170-C721-1F40-B8C0-EDEE137B1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6432" y="2648893"/>
            <a:ext cx="2993873" cy="406056"/>
          </a:xfrm>
          <a:prstGeom prst="rect">
            <a:avLst/>
          </a:prstGeom>
          <a:solidFill>
            <a:srgbClr val="00FFF2"/>
          </a:solidFill>
          <a:ln w="4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8" name="Rectangle 321">
            <a:extLst>
              <a:ext uri="{FF2B5EF4-FFF2-40B4-BE49-F238E27FC236}">
                <a16:creationId xmlns:a16="http://schemas.microsoft.com/office/drawing/2014/main" id="{1675C23C-05CB-5743-A4E9-9B6DE242C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950" y="4081165"/>
            <a:ext cx="608064" cy="541408"/>
          </a:xfrm>
          <a:prstGeom prst="rect">
            <a:avLst/>
          </a:prstGeom>
          <a:solidFill>
            <a:srgbClr val="00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+mn-ea"/>
              </a:rPr>
              <a:t>NS</a:t>
            </a:r>
            <a:endParaRPr lang="zh-CN" altLang="zh-CN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  <a:ea typeface="+mn-ea"/>
            </a:endParaRPr>
          </a:p>
        </p:txBody>
      </p:sp>
      <p:sp>
        <p:nvSpPr>
          <p:cNvPr id="9" name="Line 339">
            <a:extLst>
              <a:ext uri="{FF2B5EF4-FFF2-40B4-BE49-F238E27FC236}">
                <a16:creationId xmlns:a16="http://schemas.microsoft.com/office/drawing/2014/main" id="{8C6CC346-756D-C64E-A10F-EDCBCC3F2F8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340">
            <a:extLst>
              <a:ext uri="{FF2B5EF4-FFF2-40B4-BE49-F238E27FC236}">
                <a16:creationId xmlns:a16="http://schemas.microsoft.com/office/drawing/2014/main" id="{0DDBD8E5-E280-854D-8CCC-6097B615C032}"/>
              </a:ext>
            </a:extLst>
          </p:cNvPr>
          <p:cNvSpPr>
            <a:spLocks/>
          </p:cNvSpPr>
          <p:nvPr/>
        </p:nvSpPr>
        <p:spPr bwMode="auto">
          <a:xfrm>
            <a:off x="2093291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1" name="Line 341">
            <a:extLst>
              <a:ext uri="{FF2B5EF4-FFF2-40B4-BE49-F238E27FC236}">
                <a16:creationId xmlns:a16="http://schemas.microsoft.com/office/drawing/2014/main" id="{AF6E5F51-D555-DC42-B815-E20A9E74BC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342">
            <a:extLst>
              <a:ext uri="{FF2B5EF4-FFF2-40B4-BE49-F238E27FC236}">
                <a16:creationId xmlns:a16="http://schemas.microsoft.com/office/drawing/2014/main" id="{87E7C422-7809-E442-8AC2-81D1A6D89816}"/>
              </a:ext>
            </a:extLst>
          </p:cNvPr>
          <p:cNvSpPr>
            <a:spLocks/>
          </p:cNvSpPr>
          <p:nvPr/>
        </p:nvSpPr>
        <p:spPr bwMode="auto">
          <a:xfrm>
            <a:off x="2274866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3" name="Line 343">
            <a:extLst>
              <a:ext uri="{FF2B5EF4-FFF2-40B4-BE49-F238E27FC236}">
                <a16:creationId xmlns:a16="http://schemas.microsoft.com/office/drawing/2014/main" id="{ACF3F4F8-202C-1F47-AB0F-633E7354897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344">
            <a:extLst>
              <a:ext uri="{FF2B5EF4-FFF2-40B4-BE49-F238E27FC236}">
                <a16:creationId xmlns:a16="http://schemas.microsoft.com/office/drawing/2014/main" id="{C7B66169-B57D-4C41-B435-30EA460878BE}"/>
              </a:ext>
            </a:extLst>
          </p:cNvPr>
          <p:cNvSpPr>
            <a:spLocks/>
          </p:cNvSpPr>
          <p:nvPr/>
        </p:nvSpPr>
        <p:spPr bwMode="auto">
          <a:xfrm>
            <a:off x="2397324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5" name="Line 345">
            <a:extLst>
              <a:ext uri="{FF2B5EF4-FFF2-40B4-BE49-F238E27FC236}">
                <a16:creationId xmlns:a16="http://schemas.microsoft.com/office/drawing/2014/main" id="{9C5AF17C-9C65-304A-944B-0FF71BBA73E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46">
            <a:extLst>
              <a:ext uri="{FF2B5EF4-FFF2-40B4-BE49-F238E27FC236}">
                <a16:creationId xmlns:a16="http://schemas.microsoft.com/office/drawing/2014/main" id="{530EF4D2-0733-624B-9C6C-6CE2651F3273}"/>
              </a:ext>
            </a:extLst>
          </p:cNvPr>
          <p:cNvSpPr>
            <a:spLocks/>
          </p:cNvSpPr>
          <p:nvPr/>
        </p:nvSpPr>
        <p:spPr bwMode="auto">
          <a:xfrm>
            <a:off x="2578898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7" name="Line 347">
            <a:extLst>
              <a:ext uri="{FF2B5EF4-FFF2-40B4-BE49-F238E27FC236}">
                <a16:creationId xmlns:a16="http://schemas.microsoft.com/office/drawing/2014/main" id="{FA76F568-A72A-2649-B302-27175F61EE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348">
            <a:extLst>
              <a:ext uri="{FF2B5EF4-FFF2-40B4-BE49-F238E27FC236}">
                <a16:creationId xmlns:a16="http://schemas.microsoft.com/office/drawing/2014/main" id="{A77A23D4-E934-CC4B-B434-2AD0A53D6975}"/>
              </a:ext>
            </a:extLst>
          </p:cNvPr>
          <p:cNvSpPr>
            <a:spLocks/>
          </p:cNvSpPr>
          <p:nvPr/>
        </p:nvSpPr>
        <p:spPr bwMode="auto">
          <a:xfrm>
            <a:off x="2701356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9" name="Line 349">
            <a:extLst>
              <a:ext uri="{FF2B5EF4-FFF2-40B4-BE49-F238E27FC236}">
                <a16:creationId xmlns:a16="http://schemas.microsoft.com/office/drawing/2014/main" id="{0103C254-37F5-BD4B-BA98-4E90F100FB3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491083"/>
            <a:ext cx="228024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350">
            <a:extLst>
              <a:ext uri="{FF2B5EF4-FFF2-40B4-BE49-F238E27FC236}">
                <a16:creationId xmlns:a16="http://schemas.microsoft.com/office/drawing/2014/main" id="{179468A7-C6FC-A942-BC19-E99ECE71BAEB}"/>
              </a:ext>
            </a:extLst>
          </p:cNvPr>
          <p:cNvSpPr>
            <a:spLocks/>
          </p:cNvSpPr>
          <p:nvPr/>
        </p:nvSpPr>
        <p:spPr bwMode="auto">
          <a:xfrm>
            <a:off x="3034947" y="3449725"/>
            <a:ext cx="59117" cy="63916"/>
          </a:xfrm>
          <a:custGeom>
            <a:avLst/>
            <a:gdLst>
              <a:gd name="T0" fmla="*/ 14 w 28"/>
              <a:gd name="T1" fmla="*/ 12 h 34"/>
              <a:gd name="T2" fmla="*/ 14 w 28"/>
              <a:gd name="T3" fmla="*/ 12 h 34"/>
              <a:gd name="T4" fmla="*/ 0 w 28"/>
              <a:gd name="T5" fmla="*/ 22 h 34"/>
              <a:gd name="T6" fmla="*/ 16 w 28"/>
              <a:gd name="T7" fmla="*/ 34 h 34"/>
              <a:gd name="T8" fmla="*/ 16 w 28"/>
              <a:gd name="T9" fmla="*/ 34 h 34"/>
              <a:gd name="T10" fmla="*/ 22 w 28"/>
              <a:gd name="T11" fmla="*/ 18 h 34"/>
              <a:gd name="T12" fmla="*/ 22 w 28"/>
              <a:gd name="T13" fmla="*/ 18 h 34"/>
              <a:gd name="T14" fmla="*/ 28 w 28"/>
              <a:gd name="T15" fmla="*/ 0 h 34"/>
              <a:gd name="T16" fmla="*/ 28 w 28"/>
              <a:gd name="T17" fmla="*/ 0 h 34"/>
              <a:gd name="T18" fmla="*/ 14 w 28"/>
              <a:gd name="T19" fmla="*/ 12 h 34"/>
              <a:gd name="T20" fmla="*/ 14 w 28"/>
              <a:gd name="T21" fmla="*/ 12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"/>
              <a:gd name="T34" fmla="*/ 0 h 34"/>
              <a:gd name="T35" fmla="*/ 28 w 28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" h="34">
                <a:moveTo>
                  <a:pt x="14" y="12"/>
                </a:moveTo>
                <a:lnTo>
                  <a:pt x="14" y="12"/>
                </a:lnTo>
                <a:lnTo>
                  <a:pt x="0" y="22"/>
                </a:lnTo>
                <a:lnTo>
                  <a:pt x="16" y="34"/>
                </a:lnTo>
                <a:lnTo>
                  <a:pt x="22" y="18"/>
                </a:lnTo>
                <a:lnTo>
                  <a:pt x="28" y="0"/>
                </a:lnTo>
                <a:lnTo>
                  <a:pt x="14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1" name="Line 351">
            <a:extLst>
              <a:ext uri="{FF2B5EF4-FFF2-40B4-BE49-F238E27FC236}">
                <a16:creationId xmlns:a16="http://schemas.microsoft.com/office/drawing/2014/main" id="{90A5BDC1-D832-E54D-B908-D4A6F4AD13B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34947" y="3085027"/>
            <a:ext cx="76008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352">
            <a:extLst>
              <a:ext uri="{FF2B5EF4-FFF2-40B4-BE49-F238E27FC236}">
                <a16:creationId xmlns:a16="http://schemas.microsoft.com/office/drawing/2014/main" id="{5BD43EF6-4C59-4144-9EE1-4BB66E62B4C8}"/>
              </a:ext>
            </a:extLst>
          </p:cNvPr>
          <p:cNvSpPr>
            <a:spLocks/>
          </p:cNvSpPr>
          <p:nvPr/>
        </p:nvSpPr>
        <p:spPr bwMode="auto">
          <a:xfrm>
            <a:off x="3018056" y="3036150"/>
            <a:ext cx="42227" cy="67676"/>
          </a:xfrm>
          <a:custGeom>
            <a:avLst/>
            <a:gdLst>
              <a:gd name="T0" fmla="*/ 2 w 20"/>
              <a:gd name="T1" fmla="*/ 18 h 36"/>
              <a:gd name="T2" fmla="*/ 2 w 20"/>
              <a:gd name="T3" fmla="*/ 18 h 36"/>
              <a:gd name="T4" fmla="*/ 0 w 20"/>
              <a:gd name="T5" fmla="*/ 36 h 36"/>
              <a:gd name="T6" fmla="*/ 20 w 20"/>
              <a:gd name="T7" fmla="*/ 30 h 36"/>
              <a:gd name="T8" fmla="*/ 20 w 20"/>
              <a:gd name="T9" fmla="*/ 30 h 36"/>
              <a:gd name="T10" fmla="*/ 10 w 20"/>
              <a:gd name="T11" fmla="*/ 16 h 36"/>
              <a:gd name="T12" fmla="*/ 10 w 20"/>
              <a:gd name="T13" fmla="*/ 16 h 36"/>
              <a:gd name="T14" fmla="*/ 2 w 20"/>
              <a:gd name="T15" fmla="*/ 0 h 36"/>
              <a:gd name="T16" fmla="*/ 2 w 20"/>
              <a:gd name="T17" fmla="*/ 0 h 36"/>
              <a:gd name="T18" fmla="*/ 2 w 20"/>
              <a:gd name="T19" fmla="*/ 18 h 36"/>
              <a:gd name="T20" fmla="*/ 2 w 20"/>
              <a:gd name="T21" fmla="*/ 18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"/>
              <a:gd name="T34" fmla="*/ 0 h 36"/>
              <a:gd name="T35" fmla="*/ 20 w 20"/>
              <a:gd name="T36" fmla="*/ 36 h 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" h="36">
                <a:moveTo>
                  <a:pt x="2" y="18"/>
                </a:moveTo>
                <a:lnTo>
                  <a:pt x="2" y="18"/>
                </a:lnTo>
                <a:lnTo>
                  <a:pt x="0" y="36"/>
                </a:lnTo>
                <a:lnTo>
                  <a:pt x="20" y="30"/>
                </a:lnTo>
                <a:lnTo>
                  <a:pt x="10" y="16"/>
                </a:lnTo>
                <a:lnTo>
                  <a:pt x="2" y="0"/>
                </a:lnTo>
                <a:lnTo>
                  <a:pt x="2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3" name="Line 353">
            <a:extLst>
              <a:ext uri="{FF2B5EF4-FFF2-40B4-BE49-F238E27FC236}">
                <a16:creationId xmlns:a16="http://schemas.microsoft.com/office/drawing/2014/main" id="{3AB27BBA-2A83-174D-848F-0128FE13A8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7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354">
            <a:extLst>
              <a:ext uri="{FF2B5EF4-FFF2-40B4-BE49-F238E27FC236}">
                <a16:creationId xmlns:a16="http://schemas.microsoft.com/office/drawing/2014/main" id="{EF88A78E-7192-4640-86AE-9F62D5D2A28E}"/>
              </a:ext>
            </a:extLst>
          </p:cNvPr>
          <p:cNvSpPr>
            <a:spLocks/>
          </p:cNvSpPr>
          <p:nvPr/>
        </p:nvSpPr>
        <p:spPr bwMode="auto">
          <a:xfrm>
            <a:off x="2122850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5" name="Line 355">
            <a:extLst>
              <a:ext uri="{FF2B5EF4-FFF2-40B4-BE49-F238E27FC236}">
                <a16:creationId xmlns:a16="http://schemas.microsoft.com/office/drawing/2014/main" id="{5ADA64CB-65B7-A04D-BDD4-BCE9B9C1679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4866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356">
            <a:extLst>
              <a:ext uri="{FF2B5EF4-FFF2-40B4-BE49-F238E27FC236}">
                <a16:creationId xmlns:a16="http://schemas.microsoft.com/office/drawing/2014/main" id="{ABFEF8E8-52D7-1847-A000-43B2E27FE353}"/>
              </a:ext>
            </a:extLst>
          </p:cNvPr>
          <p:cNvSpPr>
            <a:spLocks/>
          </p:cNvSpPr>
          <p:nvPr/>
        </p:nvSpPr>
        <p:spPr bwMode="auto">
          <a:xfrm>
            <a:off x="2245307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7" name="Line 357">
            <a:extLst>
              <a:ext uri="{FF2B5EF4-FFF2-40B4-BE49-F238E27FC236}">
                <a16:creationId xmlns:a16="http://schemas.microsoft.com/office/drawing/2014/main" id="{BCE521E8-C247-F44E-967B-366F9A9A964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6210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358">
            <a:extLst>
              <a:ext uri="{FF2B5EF4-FFF2-40B4-BE49-F238E27FC236}">
                <a16:creationId xmlns:a16="http://schemas.microsoft.com/office/drawing/2014/main" id="{122378A5-15BD-334C-B02A-274228B3501E}"/>
              </a:ext>
            </a:extLst>
          </p:cNvPr>
          <p:cNvSpPr>
            <a:spLocks/>
          </p:cNvSpPr>
          <p:nvPr/>
        </p:nvSpPr>
        <p:spPr bwMode="auto">
          <a:xfrm>
            <a:off x="2426882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9" name="Line 359">
            <a:extLst>
              <a:ext uri="{FF2B5EF4-FFF2-40B4-BE49-F238E27FC236}">
                <a16:creationId xmlns:a16="http://schemas.microsoft.com/office/drawing/2014/main" id="{301BAAAC-F3F3-8E46-8265-6B6E88828C3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7889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360">
            <a:extLst>
              <a:ext uri="{FF2B5EF4-FFF2-40B4-BE49-F238E27FC236}">
                <a16:creationId xmlns:a16="http://schemas.microsoft.com/office/drawing/2014/main" id="{81CEC565-D7A5-224F-953B-9913BBC5B5F1}"/>
              </a:ext>
            </a:extLst>
          </p:cNvPr>
          <p:cNvSpPr>
            <a:spLocks/>
          </p:cNvSpPr>
          <p:nvPr/>
        </p:nvSpPr>
        <p:spPr bwMode="auto">
          <a:xfrm>
            <a:off x="2549340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1" name="Line 361">
            <a:extLst>
              <a:ext uri="{FF2B5EF4-FFF2-40B4-BE49-F238E27FC236}">
                <a16:creationId xmlns:a16="http://schemas.microsoft.com/office/drawing/2014/main" id="{8304FFD9-F097-6D47-9091-C6A54B2A3A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0242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62">
            <a:extLst>
              <a:ext uri="{FF2B5EF4-FFF2-40B4-BE49-F238E27FC236}">
                <a16:creationId xmlns:a16="http://schemas.microsoft.com/office/drawing/2014/main" id="{96CFB0E3-A02E-184C-80E9-8E7F9A6C5B0B}"/>
              </a:ext>
            </a:extLst>
          </p:cNvPr>
          <p:cNvSpPr>
            <a:spLocks/>
          </p:cNvSpPr>
          <p:nvPr/>
        </p:nvSpPr>
        <p:spPr bwMode="auto">
          <a:xfrm>
            <a:off x="2730914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3" name="Line 363">
            <a:extLst>
              <a:ext uri="{FF2B5EF4-FFF2-40B4-BE49-F238E27FC236}">
                <a16:creationId xmlns:a16="http://schemas.microsoft.com/office/drawing/2014/main" id="{FCCC51DF-B0CA-7747-AEAC-8174FC02EC6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364">
            <a:extLst>
              <a:ext uri="{FF2B5EF4-FFF2-40B4-BE49-F238E27FC236}">
                <a16:creationId xmlns:a16="http://schemas.microsoft.com/office/drawing/2014/main" id="{A10336D3-0F23-1F40-A838-AF3267EC0C43}"/>
              </a:ext>
            </a:extLst>
          </p:cNvPr>
          <p:cNvSpPr>
            <a:spLocks/>
          </p:cNvSpPr>
          <p:nvPr/>
        </p:nvSpPr>
        <p:spPr bwMode="auto">
          <a:xfrm>
            <a:off x="2093291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5" name="Line 365">
            <a:extLst>
              <a:ext uri="{FF2B5EF4-FFF2-40B4-BE49-F238E27FC236}">
                <a16:creationId xmlns:a16="http://schemas.microsoft.com/office/drawing/2014/main" id="{9A98E189-D1CF-654F-96E8-A2BEECBC0C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366">
            <a:extLst>
              <a:ext uri="{FF2B5EF4-FFF2-40B4-BE49-F238E27FC236}">
                <a16:creationId xmlns:a16="http://schemas.microsoft.com/office/drawing/2014/main" id="{4DB38044-4086-984F-9A4B-DEBCF53DBE79}"/>
              </a:ext>
            </a:extLst>
          </p:cNvPr>
          <p:cNvSpPr>
            <a:spLocks/>
          </p:cNvSpPr>
          <p:nvPr/>
        </p:nvSpPr>
        <p:spPr bwMode="auto">
          <a:xfrm>
            <a:off x="2274866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7" name="Line 367">
            <a:extLst>
              <a:ext uri="{FF2B5EF4-FFF2-40B4-BE49-F238E27FC236}">
                <a16:creationId xmlns:a16="http://schemas.microsoft.com/office/drawing/2014/main" id="{E78928E9-B7C6-3547-B5D9-6CFD7FD3B2F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68">
            <a:extLst>
              <a:ext uri="{FF2B5EF4-FFF2-40B4-BE49-F238E27FC236}">
                <a16:creationId xmlns:a16="http://schemas.microsoft.com/office/drawing/2014/main" id="{3DD2E026-C372-A64C-A4A9-B2067A19DBBA}"/>
              </a:ext>
            </a:extLst>
          </p:cNvPr>
          <p:cNvSpPr>
            <a:spLocks/>
          </p:cNvSpPr>
          <p:nvPr/>
        </p:nvSpPr>
        <p:spPr bwMode="auto">
          <a:xfrm>
            <a:off x="2397324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9" name="Line 369">
            <a:extLst>
              <a:ext uri="{FF2B5EF4-FFF2-40B4-BE49-F238E27FC236}">
                <a16:creationId xmlns:a16="http://schemas.microsoft.com/office/drawing/2014/main" id="{77BB4EB7-8BC0-6741-9D60-B3A5702922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370">
            <a:extLst>
              <a:ext uri="{FF2B5EF4-FFF2-40B4-BE49-F238E27FC236}">
                <a16:creationId xmlns:a16="http://schemas.microsoft.com/office/drawing/2014/main" id="{8D6CBDE0-B75F-8142-B16F-A1BE992787E6}"/>
              </a:ext>
            </a:extLst>
          </p:cNvPr>
          <p:cNvSpPr>
            <a:spLocks/>
          </p:cNvSpPr>
          <p:nvPr/>
        </p:nvSpPr>
        <p:spPr bwMode="auto">
          <a:xfrm>
            <a:off x="2578898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1" name="Line 371">
            <a:extLst>
              <a:ext uri="{FF2B5EF4-FFF2-40B4-BE49-F238E27FC236}">
                <a16:creationId xmlns:a16="http://schemas.microsoft.com/office/drawing/2014/main" id="{EC730031-DC6F-D749-ABEC-245E49D543A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372">
            <a:extLst>
              <a:ext uri="{FF2B5EF4-FFF2-40B4-BE49-F238E27FC236}">
                <a16:creationId xmlns:a16="http://schemas.microsoft.com/office/drawing/2014/main" id="{99C88031-AF31-384B-BEF9-B429BEC45024}"/>
              </a:ext>
            </a:extLst>
          </p:cNvPr>
          <p:cNvSpPr>
            <a:spLocks/>
          </p:cNvSpPr>
          <p:nvPr/>
        </p:nvSpPr>
        <p:spPr bwMode="auto">
          <a:xfrm>
            <a:off x="2701356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3" name="Line 373">
            <a:extLst>
              <a:ext uri="{FF2B5EF4-FFF2-40B4-BE49-F238E27FC236}">
                <a16:creationId xmlns:a16="http://schemas.microsoft.com/office/drawing/2014/main" id="{703B9BA6-0E21-6D49-85F0-87168397D33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374">
            <a:extLst>
              <a:ext uri="{FF2B5EF4-FFF2-40B4-BE49-F238E27FC236}">
                <a16:creationId xmlns:a16="http://schemas.microsoft.com/office/drawing/2014/main" id="{CD3F0644-6818-E94A-B3B4-3BBF95124102}"/>
              </a:ext>
            </a:extLst>
          </p:cNvPr>
          <p:cNvSpPr>
            <a:spLocks/>
          </p:cNvSpPr>
          <p:nvPr/>
        </p:nvSpPr>
        <p:spPr bwMode="auto">
          <a:xfrm>
            <a:off x="2882931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5" name="Freeform 375">
            <a:extLst>
              <a:ext uri="{FF2B5EF4-FFF2-40B4-BE49-F238E27FC236}">
                <a16:creationId xmlns:a16="http://schemas.microsoft.com/office/drawing/2014/main" id="{F59DCD69-5F98-B94C-940D-D9E2EC0255A0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  <a:close/>
              </a:path>
            </a:pathLst>
          </a:cu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6" name="Freeform 376">
            <a:extLst>
              <a:ext uri="{FF2B5EF4-FFF2-40B4-BE49-F238E27FC236}">
                <a16:creationId xmlns:a16="http://schemas.microsoft.com/office/drawing/2014/main" id="{5C5EE3FB-4641-4C49-A0EF-F8BB8F335B1A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</a:path>
            </a:pathLst>
          </a:cu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7" name="Freeform 377">
            <a:extLst>
              <a:ext uri="{FF2B5EF4-FFF2-40B4-BE49-F238E27FC236}">
                <a16:creationId xmlns:a16="http://schemas.microsoft.com/office/drawing/2014/main" id="{0B724403-4008-FC4F-B3C8-FFC5CA81D669}"/>
              </a:ext>
            </a:extLst>
          </p:cNvPr>
          <p:cNvSpPr>
            <a:spLocks/>
          </p:cNvSpPr>
          <p:nvPr/>
        </p:nvSpPr>
        <p:spPr bwMode="auto">
          <a:xfrm>
            <a:off x="1987725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8" name="Freeform 378">
            <a:extLst>
              <a:ext uri="{FF2B5EF4-FFF2-40B4-BE49-F238E27FC236}">
                <a16:creationId xmlns:a16="http://schemas.microsoft.com/office/drawing/2014/main" id="{0A1B5AE0-87D7-A54E-B79A-40A6A6C2D463}"/>
              </a:ext>
            </a:extLst>
          </p:cNvPr>
          <p:cNvSpPr>
            <a:spLocks/>
          </p:cNvSpPr>
          <p:nvPr/>
        </p:nvSpPr>
        <p:spPr bwMode="auto">
          <a:xfrm>
            <a:off x="2291757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9" name="Freeform 379">
            <a:extLst>
              <a:ext uri="{FF2B5EF4-FFF2-40B4-BE49-F238E27FC236}">
                <a16:creationId xmlns:a16="http://schemas.microsoft.com/office/drawing/2014/main" id="{DAE26A07-0DDF-544B-9A64-8694DE7A6159}"/>
              </a:ext>
            </a:extLst>
          </p:cNvPr>
          <p:cNvSpPr>
            <a:spLocks/>
          </p:cNvSpPr>
          <p:nvPr/>
        </p:nvSpPr>
        <p:spPr bwMode="auto">
          <a:xfrm>
            <a:off x="2595789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0" name="Freeform 380">
            <a:extLst>
              <a:ext uri="{FF2B5EF4-FFF2-40B4-BE49-F238E27FC236}">
                <a16:creationId xmlns:a16="http://schemas.microsoft.com/office/drawing/2014/main" id="{CFDE8A24-253F-3841-979A-D3EA6D571CF0}"/>
              </a:ext>
            </a:extLst>
          </p:cNvPr>
          <p:cNvSpPr>
            <a:spLocks/>
          </p:cNvSpPr>
          <p:nvPr/>
        </p:nvSpPr>
        <p:spPr bwMode="auto">
          <a:xfrm>
            <a:off x="2139741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1" name="Freeform 381">
            <a:extLst>
              <a:ext uri="{FF2B5EF4-FFF2-40B4-BE49-F238E27FC236}">
                <a16:creationId xmlns:a16="http://schemas.microsoft.com/office/drawing/2014/main" id="{3B7D7A22-59FC-774D-9A6B-DFEAC7646D2B}"/>
              </a:ext>
            </a:extLst>
          </p:cNvPr>
          <p:cNvSpPr>
            <a:spLocks/>
          </p:cNvSpPr>
          <p:nvPr/>
        </p:nvSpPr>
        <p:spPr bwMode="auto">
          <a:xfrm>
            <a:off x="2443773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2" name="Freeform 382">
            <a:extLst>
              <a:ext uri="{FF2B5EF4-FFF2-40B4-BE49-F238E27FC236}">
                <a16:creationId xmlns:a16="http://schemas.microsoft.com/office/drawing/2014/main" id="{7C8F021A-D93B-C645-9ED3-D2B7193015D3}"/>
              </a:ext>
            </a:extLst>
          </p:cNvPr>
          <p:cNvSpPr>
            <a:spLocks/>
          </p:cNvSpPr>
          <p:nvPr/>
        </p:nvSpPr>
        <p:spPr bwMode="auto">
          <a:xfrm>
            <a:off x="2747805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3" name="Freeform 383">
            <a:extLst>
              <a:ext uri="{FF2B5EF4-FFF2-40B4-BE49-F238E27FC236}">
                <a16:creationId xmlns:a16="http://schemas.microsoft.com/office/drawing/2014/main" id="{202E7FB2-C79F-114E-A68A-172ABF48F204}"/>
              </a:ext>
            </a:extLst>
          </p:cNvPr>
          <p:cNvSpPr>
            <a:spLocks/>
          </p:cNvSpPr>
          <p:nvPr/>
        </p:nvSpPr>
        <p:spPr bwMode="auto">
          <a:xfrm>
            <a:off x="2139741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4" name="Freeform 384">
            <a:extLst>
              <a:ext uri="{FF2B5EF4-FFF2-40B4-BE49-F238E27FC236}">
                <a16:creationId xmlns:a16="http://schemas.microsoft.com/office/drawing/2014/main" id="{E32D03CD-D7F5-8440-9334-8106A47BD6F9}"/>
              </a:ext>
            </a:extLst>
          </p:cNvPr>
          <p:cNvSpPr>
            <a:spLocks/>
          </p:cNvSpPr>
          <p:nvPr/>
        </p:nvSpPr>
        <p:spPr bwMode="auto">
          <a:xfrm>
            <a:off x="2443773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5" name="Freeform 385">
            <a:extLst>
              <a:ext uri="{FF2B5EF4-FFF2-40B4-BE49-F238E27FC236}">
                <a16:creationId xmlns:a16="http://schemas.microsoft.com/office/drawing/2014/main" id="{1CB06102-225A-8B45-98E3-D35D7D01DE37}"/>
              </a:ext>
            </a:extLst>
          </p:cNvPr>
          <p:cNvSpPr>
            <a:spLocks/>
          </p:cNvSpPr>
          <p:nvPr/>
        </p:nvSpPr>
        <p:spPr bwMode="auto">
          <a:xfrm>
            <a:off x="2747805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6" name="Freeform 386">
            <a:extLst>
              <a:ext uri="{FF2B5EF4-FFF2-40B4-BE49-F238E27FC236}">
                <a16:creationId xmlns:a16="http://schemas.microsoft.com/office/drawing/2014/main" id="{8F14C375-4035-EF46-AAB0-3E9997BBA0BC}"/>
              </a:ext>
            </a:extLst>
          </p:cNvPr>
          <p:cNvSpPr>
            <a:spLocks/>
          </p:cNvSpPr>
          <p:nvPr/>
        </p:nvSpPr>
        <p:spPr bwMode="auto">
          <a:xfrm>
            <a:off x="1987725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7" name="Freeform 387">
            <a:extLst>
              <a:ext uri="{FF2B5EF4-FFF2-40B4-BE49-F238E27FC236}">
                <a16:creationId xmlns:a16="http://schemas.microsoft.com/office/drawing/2014/main" id="{28F0E9A5-DCC0-0C44-887A-23992CFFA100}"/>
              </a:ext>
            </a:extLst>
          </p:cNvPr>
          <p:cNvSpPr>
            <a:spLocks/>
          </p:cNvSpPr>
          <p:nvPr/>
        </p:nvSpPr>
        <p:spPr bwMode="auto">
          <a:xfrm>
            <a:off x="2291757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8" name="Freeform 388">
            <a:extLst>
              <a:ext uri="{FF2B5EF4-FFF2-40B4-BE49-F238E27FC236}">
                <a16:creationId xmlns:a16="http://schemas.microsoft.com/office/drawing/2014/main" id="{3170F3C6-549F-BC41-8AFC-25CDF773C971}"/>
              </a:ext>
            </a:extLst>
          </p:cNvPr>
          <p:cNvSpPr>
            <a:spLocks/>
          </p:cNvSpPr>
          <p:nvPr/>
        </p:nvSpPr>
        <p:spPr bwMode="auto">
          <a:xfrm>
            <a:off x="2595789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9" name="Freeform 389">
            <a:extLst>
              <a:ext uri="{FF2B5EF4-FFF2-40B4-BE49-F238E27FC236}">
                <a16:creationId xmlns:a16="http://schemas.microsoft.com/office/drawing/2014/main" id="{2A2DAE27-CC6E-494F-B1B5-36A456FAAC16}"/>
              </a:ext>
            </a:extLst>
          </p:cNvPr>
          <p:cNvSpPr>
            <a:spLocks/>
          </p:cNvSpPr>
          <p:nvPr/>
        </p:nvSpPr>
        <p:spPr bwMode="auto">
          <a:xfrm>
            <a:off x="2899821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0" name="Freeform 783">
            <a:extLst>
              <a:ext uri="{FF2B5EF4-FFF2-40B4-BE49-F238E27FC236}">
                <a16:creationId xmlns:a16="http://schemas.microsoft.com/office/drawing/2014/main" id="{DC3E8C5E-D094-404F-B3E6-591CCF740923}"/>
              </a:ext>
            </a:extLst>
          </p:cNvPr>
          <p:cNvSpPr>
            <a:spLocks noEditPoints="1"/>
          </p:cNvSpPr>
          <p:nvPr/>
        </p:nvSpPr>
        <p:spPr bwMode="auto">
          <a:xfrm>
            <a:off x="1987725" y="4004965"/>
            <a:ext cx="1097894" cy="748196"/>
          </a:xfrm>
          <a:custGeom>
            <a:avLst/>
            <a:gdLst>
              <a:gd name="T0" fmla="*/ 112 w 520"/>
              <a:gd name="T1" fmla="*/ 312 h 398"/>
              <a:gd name="T2" fmla="*/ 128 w 520"/>
              <a:gd name="T3" fmla="*/ 298 h 398"/>
              <a:gd name="T4" fmla="*/ 184 w 520"/>
              <a:gd name="T5" fmla="*/ 298 h 398"/>
              <a:gd name="T6" fmla="*/ 184 w 520"/>
              <a:gd name="T7" fmla="*/ 260 h 398"/>
              <a:gd name="T8" fmla="*/ 142 w 520"/>
              <a:gd name="T9" fmla="*/ 260 h 398"/>
              <a:gd name="T10" fmla="*/ 142 w 520"/>
              <a:gd name="T11" fmla="*/ 0 h 398"/>
              <a:gd name="T12" fmla="*/ 290 w 520"/>
              <a:gd name="T13" fmla="*/ 0 h 398"/>
              <a:gd name="T14" fmla="*/ 436 w 520"/>
              <a:gd name="T15" fmla="*/ 0 h 398"/>
              <a:gd name="T16" fmla="*/ 436 w 520"/>
              <a:gd name="T17" fmla="*/ 198 h 398"/>
              <a:gd name="T18" fmla="*/ 436 w 520"/>
              <a:gd name="T19" fmla="*/ 260 h 398"/>
              <a:gd name="T20" fmla="*/ 396 w 520"/>
              <a:gd name="T21" fmla="*/ 260 h 398"/>
              <a:gd name="T22" fmla="*/ 396 w 520"/>
              <a:gd name="T23" fmla="*/ 298 h 398"/>
              <a:gd name="T24" fmla="*/ 428 w 520"/>
              <a:gd name="T25" fmla="*/ 298 h 398"/>
              <a:gd name="T26" fmla="*/ 460 w 520"/>
              <a:gd name="T27" fmla="*/ 326 h 398"/>
              <a:gd name="T28" fmla="*/ 506 w 520"/>
              <a:gd name="T29" fmla="*/ 366 h 398"/>
              <a:gd name="T30" fmla="*/ 512 w 520"/>
              <a:gd name="T31" fmla="*/ 368 h 398"/>
              <a:gd name="T32" fmla="*/ 514 w 520"/>
              <a:gd name="T33" fmla="*/ 374 h 398"/>
              <a:gd name="T34" fmla="*/ 520 w 520"/>
              <a:gd name="T35" fmla="*/ 380 h 398"/>
              <a:gd name="T36" fmla="*/ 520 w 520"/>
              <a:gd name="T37" fmla="*/ 384 h 398"/>
              <a:gd name="T38" fmla="*/ 520 w 520"/>
              <a:gd name="T39" fmla="*/ 386 h 398"/>
              <a:gd name="T40" fmla="*/ 520 w 520"/>
              <a:gd name="T41" fmla="*/ 388 h 398"/>
              <a:gd name="T42" fmla="*/ 520 w 520"/>
              <a:gd name="T43" fmla="*/ 392 h 398"/>
              <a:gd name="T44" fmla="*/ 518 w 520"/>
              <a:gd name="T45" fmla="*/ 394 h 398"/>
              <a:gd name="T46" fmla="*/ 514 w 520"/>
              <a:gd name="T47" fmla="*/ 394 h 398"/>
              <a:gd name="T48" fmla="*/ 510 w 520"/>
              <a:gd name="T49" fmla="*/ 398 h 398"/>
              <a:gd name="T50" fmla="*/ 506 w 520"/>
              <a:gd name="T51" fmla="*/ 398 h 398"/>
              <a:gd name="T52" fmla="*/ 264 w 520"/>
              <a:gd name="T53" fmla="*/ 398 h 398"/>
              <a:gd name="T54" fmla="*/ 50 w 520"/>
              <a:gd name="T55" fmla="*/ 398 h 398"/>
              <a:gd name="T56" fmla="*/ 44 w 520"/>
              <a:gd name="T57" fmla="*/ 398 h 398"/>
              <a:gd name="T58" fmla="*/ 42 w 520"/>
              <a:gd name="T59" fmla="*/ 394 h 398"/>
              <a:gd name="T60" fmla="*/ 38 w 520"/>
              <a:gd name="T61" fmla="*/ 394 h 398"/>
              <a:gd name="T62" fmla="*/ 36 w 520"/>
              <a:gd name="T63" fmla="*/ 392 h 398"/>
              <a:gd name="T64" fmla="*/ 34 w 520"/>
              <a:gd name="T65" fmla="*/ 392 h 398"/>
              <a:gd name="T66" fmla="*/ 34 w 520"/>
              <a:gd name="T67" fmla="*/ 388 h 398"/>
              <a:gd name="T68" fmla="*/ 34 w 520"/>
              <a:gd name="T69" fmla="*/ 386 h 398"/>
              <a:gd name="T70" fmla="*/ 34 w 520"/>
              <a:gd name="T71" fmla="*/ 384 h 398"/>
              <a:gd name="T72" fmla="*/ 36 w 520"/>
              <a:gd name="T73" fmla="*/ 380 h 398"/>
              <a:gd name="T74" fmla="*/ 38 w 520"/>
              <a:gd name="T75" fmla="*/ 374 h 398"/>
              <a:gd name="T76" fmla="*/ 42 w 520"/>
              <a:gd name="T77" fmla="*/ 368 h 398"/>
              <a:gd name="T78" fmla="*/ 48 w 520"/>
              <a:gd name="T79" fmla="*/ 366 h 398"/>
              <a:gd name="T80" fmla="*/ 0 w 520"/>
              <a:gd name="T81" fmla="*/ 366 h 398"/>
              <a:gd name="T82" fmla="*/ 0 w 520"/>
              <a:gd name="T83" fmla="*/ 198 h 398"/>
              <a:gd name="T84" fmla="*/ 0 w 520"/>
              <a:gd name="T85" fmla="*/ 50 h 398"/>
              <a:gd name="T86" fmla="*/ 112 w 520"/>
              <a:gd name="T87" fmla="*/ 50 h 398"/>
              <a:gd name="T88" fmla="*/ 112 w 520"/>
              <a:gd name="T89" fmla="*/ 312 h 398"/>
              <a:gd name="T90" fmla="*/ 112 w 520"/>
              <a:gd name="T91" fmla="*/ 312 h 398"/>
              <a:gd name="T92" fmla="*/ 112 w 520"/>
              <a:gd name="T93" fmla="*/ 312 h 398"/>
              <a:gd name="T94" fmla="*/ 100 w 520"/>
              <a:gd name="T95" fmla="*/ 320 h 398"/>
              <a:gd name="T96" fmla="*/ 62 w 520"/>
              <a:gd name="T97" fmla="*/ 354 h 398"/>
              <a:gd name="T98" fmla="*/ 48 w 520"/>
              <a:gd name="T99" fmla="*/ 366 h 398"/>
              <a:gd name="T100" fmla="*/ 112 w 520"/>
              <a:gd name="T101" fmla="*/ 312 h 398"/>
              <a:gd name="T102" fmla="*/ 112 w 520"/>
              <a:gd name="T103" fmla="*/ 312 h 39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20"/>
              <a:gd name="T157" fmla="*/ 0 h 398"/>
              <a:gd name="T158" fmla="*/ 520 w 520"/>
              <a:gd name="T159" fmla="*/ 398 h 39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20" h="398">
                <a:moveTo>
                  <a:pt x="112" y="312"/>
                </a:moveTo>
                <a:lnTo>
                  <a:pt x="128" y="298"/>
                </a:lnTo>
                <a:lnTo>
                  <a:pt x="184" y="298"/>
                </a:lnTo>
                <a:lnTo>
                  <a:pt x="184" y="260"/>
                </a:lnTo>
                <a:lnTo>
                  <a:pt x="142" y="260"/>
                </a:lnTo>
                <a:lnTo>
                  <a:pt x="142" y="0"/>
                </a:lnTo>
                <a:lnTo>
                  <a:pt x="290" y="0"/>
                </a:lnTo>
                <a:lnTo>
                  <a:pt x="436" y="0"/>
                </a:lnTo>
                <a:lnTo>
                  <a:pt x="436" y="198"/>
                </a:lnTo>
                <a:lnTo>
                  <a:pt x="436" y="260"/>
                </a:lnTo>
                <a:lnTo>
                  <a:pt x="396" y="260"/>
                </a:lnTo>
                <a:lnTo>
                  <a:pt x="396" y="298"/>
                </a:lnTo>
                <a:lnTo>
                  <a:pt x="428" y="298"/>
                </a:lnTo>
                <a:lnTo>
                  <a:pt x="460" y="326"/>
                </a:lnTo>
                <a:lnTo>
                  <a:pt x="506" y="366"/>
                </a:lnTo>
                <a:lnTo>
                  <a:pt x="512" y="368"/>
                </a:lnTo>
                <a:lnTo>
                  <a:pt x="514" y="374"/>
                </a:lnTo>
                <a:lnTo>
                  <a:pt x="520" y="380"/>
                </a:lnTo>
                <a:lnTo>
                  <a:pt x="520" y="384"/>
                </a:lnTo>
                <a:lnTo>
                  <a:pt x="520" y="386"/>
                </a:lnTo>
                <a:lnTo>
                  <a:pt x="520" y="388"/>
                </a:lnTo>
                <a:lnTo>
                  <a:pt x="520" y="392"/>
                </a:lnTo>
                <a:lnTo>
                  <a:pt x="518" y="394"/>
                </a:lnTo>
                <a:lnTo>
                  <a:pt x="514" y="394"/>
                </a:lnTo>
                <a:lnTo>
                  <a:pt x="510" y="398"/>
                </a:lnTo>
                <a:lnTo>
                  <a:pt x="506" y="398"/>
                </a:lnTo>
                <a:lnTo>
                  <a:pt x="264" y="398"/>
                </a:lnTo>
                <a:lnTo>
                  <a:pt x="50" y="398"/>
                </a:lnTo>
                <a:lnTo>
                  <a:pt x="44" y="398"/>
                </a:lnTo>
                <a:lnTo>
                  <a:pt x="42" y="394"/>
                </a:lnTo>
                <a:lnTo>
                  <a:pt x="38" y="394"/>
                </a:lnTo>
                <a:lnTo>
                  <a:pt x="36" y="392"/>
                </a:lnTo>
                <a:lnTo>
                  <a:pt x="34" y="392"/>
                </a:lnTo>
                <a:lnTo>
                  <a:pt x="34" y="388"/>
                </a:lnTo>
                <a:lnTo>
                  <a:pt x="34" y="386"/>
                </a:lnTo>
                <a:lnTo>
                  <a:pt x="34" y="384"/>
                </a:lnTo>
                <a:lnTo>
                  <a:pt x="36" y="380"/>
                </a:lnTo>
                <a:lnTo>
                  <a:pt x="38" y="374"/>
                </a:lnTo>
                <a:lnTo>
                  <a:pt x="42" y="368"/>
                </a:lnTo>
                <a:lnTo>
                  <a:pt x="48" y="366"/>
                </a:lnTo>
                <a:lnTo>
                  <a:pt x="0" y="366"/>
                </a:lnTo>
                <a:lnTo>
                  <a:pt x="0" y="198"/>
                </a:lnTo>
                <a:lnTo>
                  <a:pt x="0" y="50"/>
                </a:lnTo>
                <a:lnTo>
                  <a:pt x="112" y="50"/>
                </a:lnTo>
                <a:lnTo>
                  <a:pt x="112" y="312"/>
                </a:lnTo>
                <a:close/>
                <a:moveTo>
                  <a:pt x="112" y="312"/>
                </a:moveTo>
                <a:lnTo>
                  <a:pt x="100" y="320"/>
                </a:lnTo>
                <a:lnTo>
                  <a:pt x="62" y="354"/>
                </a:lnTo>
                <a:lnTo>
                  <a:pt x="48" y="366"/>
                </a:lnTo>
                <a:lnTo>
                  <a:pt x="112" y="312"/>
                </a:lnTo>
                <a:close/>
              </a:path>
            </a:pathLst>
          </a:custGeom>
          <a:solidFill>
            <a:srgbClr val="FFFFCC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1" name="Freeform 784">
            <a:extLst>
              <a:ext uri="{FF2B5EF4-FFF2-40B4-BE49-F238E27FC236}">
                <a16:creationId xmlns:a16="http://schemas.microsoft.com/office/drawing/2014/main" id="{923B8739-7435-A345-A83C-436FEFDF81F0}"/>
              </a:ext>
            </a:extLst>
          </p:cNvPr>
          <p:cNvSpPr>
            <a:spLocks/>
          </p:cNvSpPr>
          <p:nvPr/>
        </p:nvSpPr>
        <p:spPr bwMode="auto">
          <a:xfrm>
            <a:off x="2228417" y="4622775"/>
            <a:ext cx="688295" cy="26318"/>
          </a:xfrm>
          <a:custGeom>
            <a:avLst/>
            <a:gdLst>
              <a:gd name="T0" fmla="*/ 326 w 326"/>
              <a:gd name="T1" fmla="*/ 14 h 14"/>
              <a:gd name="T2" fmla="*/ 308 w 326"/>
              <a:gd name="T3" fmla="*/ 0 h 14"/>
              <a:gd name="T4" fmla="*/ 16 w 326"/>
              <a:gd name="T5" fmla="*/ 0 h 14"/>
              <a:gd name="T6" fmla="*/ 0 w 326"/>
              <a:gd name="T7" fmla="*/ 14 h 14"/>
              <a:gd name="T8" fmla="*/ 326 w 326"/>
              <a:gd name="T9" fmla="*/ 14 h 14"/>
              <a:gd name="T10" fmla="*/ 326 w 326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6"/>
              <a:gd name="T19" fmla="*/ 0 h 14"/>
              <a:gd name="T20" fmla="*/ 326 w 326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6" h="14">
                <a:moveTo>
                  <a:pt x="326" y="14"/>
                </a:moveTo>
                <a:lnTo>
                  <a:pt x="308" y="0"/>
                </a:lnTo>
                <a:lnTo>
                  <a:pt x="16" y="0"/>
                </a:lnTo>
                <a:lnTo>
                  <a:pt x="0" y="14"/>
                </a:lnTo>
                <a:lnTo>
                  <a:pt x="326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2" name="Freeform 785">
            <a:extLst>
              <a:ext uri="{FF2B5EF4-FFF2-40B4-BE49-F238E27FC236}">
                <a16:creationId xmlns:a16="http://schemas.microsoft.com/office/drawing/2014/main" id="{0C9E5C82-F3DC-D842-9195-839099554757}"/>
              </a:ext>
            </a:extLst>
          </p:cNvPr>
          <p:cNvSpPr>
            <a:spLocks/>
          </p:cNvSpPr>
          <p:nvPr/>
        </p:nvSpPr>
        <p:spPr bwMode="auto">
          <a:xfrm>
            <a:off x="2169300" y="4671652"/>
            <a:ext cx="806530" cy="26318"/>
          </a:xfrm>
          <a:custGeom>
            <a:avLst/>
            <a:gdLst>
              <a:gd name="T0" fmla="*/ 382 w 382"/>
              <a:gd name="T1" fmla="*/ 14 h 14"/>
              <a:gd name="T2" fmla="*/ 364 w 382"/>
              <a:gd name="T3" fmla="*/ 0 h 14"/>
              <a:gd name="T4" fmla="*/ 16 w 382"/>
              <a:gd name="T5" fmla="*/ 0 h 14"/>
              <a:gd name="T6" fmla="*/ 0 w 382"/>
              <a:gd name="T7" fmla="*/ 14 h 14"/>
              <a:gd name="T8" fmla="*/ 382 w 382"/>
              <a:gd name="T9" fmla="*/ 14 h 14"/>
              <a:gd name="T10" fmla="*/ 382 w 382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2"/>
              <a:gd name="T19" fmla="*/ 0 h 14"/>
              <a:gd name="T20" fmla="*/ 382 w 382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2" h="14">
                <a:moveTo>
                  <a:pt x="382" y="14"/>
                </a:moveTo>
                <a:lnTo>
                  <a:pt x="364" y="0"/>
                </a:lnTo>
                <a:lnTo>
                  <a:pt x="16" y="0"/>
                </a:lnTo>
                <a:lnTo>
                  <a:pt x="0" y="14"/>
                </a:lnTo>
                <a:lnTo>
                  <a:pt x="382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3" name="Freeform 786">
            <a:extLst>
              <a:ext uri="{FF2B5EF4-FFF2-40B4-BE49-F238E27FC236}">
                <a16:creationId xmlns:a16="http://schemas.microsoft.com/office/drawing/2014/main" id="{8F4301A4-544D-0540-B628-53804F92B37C}"/>
              </a:ext>
            </a:extLst>
          </p:cNvPr>
          <p:cNvSpPr>
            <a:spLocks/>
          </p:cNvSpPr>
          <p:nvPr/>
        </p:nvSpPr>
        <p:spPr bwMode="auto">
          <a:xfrm>
            <a:off x="2110182" y="4720529"/>
            <a:ext cx="924765" cy="26318"/>
          </a:xfrm>
          <a:custGeom>
            <a:avLst/>
            <a:gdLst>
              <a:gd name="T0" fmla="*/ 438 w 438"/>
              <a:gd name="T1" fmla="*/ 14 h 14"/>
              <a:gd name="T2" fmla="*/ 420 w 438"/>
              <a:gd name="T3" fmla="*/ 0 h 14"/>
              <a:gd name="T4" fmla="*/ 18 w 438"/>
              <a:gd name="T5" fmla="*/ 0 h 14"/>
              <a:gd name="T6" fmla="*/ 0 w 438"/>
              <a:gd name="T7" fmla="*/ 14 h 14"/>
              <a:gd name="T8" fmla="*/ 438 w 438"/>
              <a:gd name="T9" fmla="*/ 14 h 14"/>
              <a:gd name="T10" fmla="*/ 438 w 438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8"/>
              <a:gd name="T19" fmla="*/ 0 h 14"/>
              <a:gd name="T20" fmla="*/ 438 w 438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8" h="14">
                <a:moveTo>
                  <a:pt x="438" y="14"/>
                </a:moveTo>
                <a:lnTo>
                  <a:pt x="420" y="0"/>
                </a:lnTo>
                <a:lnTo>
                  <a:pt x="18" y="0"/>
                </a:lnTo>
                <a:lnTo>
                  <a:pt x="0" y="14"/>
                </a:lnTo>
                <a:lnTo>
                  <a:pt x="438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4" name="Rectangle 787">
            <a:extLst>
              <a:ext uri="{FF2B5EF4-FFF2-40B4-BE49-F238E27FC236}">
                <a16:creationId xmlns:a16="http://schemas.microsoft.com/office/drawing/2014/main" id="{D088B87B-1B90-FC4E-9496-C1502A630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211" y="4115205"/>
            <a:ext cx="447603" cy="330860"/>
          </a:xfrm>
          <a:prstGeom prst="rect">
            <a:avLst/>
          </a:prstGeom>
          <a:noFill/>
          <a:ln w="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5" name="Freeform 788">
            <a:extLst>
              <a:ext uri="{FF2B5EF4-FFF2-40B4-BE49-F238E27FC236}">
                <a16:creationId xmlns:a16="http://schemas.microsoft.com/office/drawing/2014/main" id="{6CBB9F25-E23F-7A4E-8B6D-8F73E06B7A8F}"/>
              </a:ext>
            </a:extLst>
          </p:cNvPr>
          <p:cNvSpPr>
            <a:spLocks noEditPoints="1"/>
          </p:cNvSpPr>
          <p:nvPr/>
        </p:nvSpPr>
        <p:spPr bwMode="auto">
          <a:xfrm>
            <a:off x="2017284" y="4175362"/>
            <a:ext cx="806530" cy="421095"/>
          </a:xfrm>
          <a:custGeom>
            <a:avLst/>
            <a:gdLst>
              <a:gd name="T0" fmla="*/ 84 w 382"/>
              <a:gd name="T1" fmla="*/ 0 h 224"/>
              <a:gd name="T2" fmla="*/ 84 w 382"/>
              <a:gd name="T3" fmla="*/ 4 h 224"/>
              <a:gd name="T4" fmla="*/ 0 w 382"/>
              <a:gd name="T5" fmla="*/ 4 h 224"/>
              <a:gd name="T6" fmla="*/ 0 w 382"/>
              <a:gd name="T7" fmla="*/ 0 h 224"/>
              <a:gd name="T8" fmla="*/ 84 w 382"/>
              <a:gd name="T9" fmla="*/ 0 h 224"/>
              <a:gd name="T10" fmla="*/ 84 w 382"/>
              <a:gd name="T11" fmla="*/ 0 h 224"/>
              <a:gd name="T12" fmla="*/ 170 w 382"/>
              <a:gd name="T13" fmla="*/ 186 h 224"/>
              <a:gd name="T14" fmla="*/ 382 w 382"/>
              <a:gd name="T15" fmla="*/ 186 h 224"/>
              <a:gd name="T16" fmla="*/ 382 w 382"/>
              <a:gd name="T17" fmla="*/ 224 h 224"/>
              <a:gd name="T18" fmla="*/ 170 w 382"/>
              <a:gd name="T19" fmla="*/ 224 h 224"/>
              <a:gd name="T20" fmla="*/ 170 w 382"/>
              <a:gd name="T21" fmla="*/ 186 h 22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2"/>
              <a:gd name="T34" fmla="*/ 0 h 224"/>
              <a:gd name="T35" fmla="*/ 382 w 382"/>
              <a:gd name="T36" fmla="*/ 224 h 22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2" h="224">
                <a:moveTo>
                  <a:pt x="84" y="0"/>
                </a:moveTo>
                <a:lnTo>
                  <a:pt x="84" y="4"/>
                </a:lnTo>
                <a:lnTo>
                  <a:pt x="0" y="4"/>
                </a:lnTo>
                <a:lnTo>
                  <a:pt x="0" y="0"/>
                </a:lnTo>
                <a:lnTo>
                  <a:pt x="84" y="0"/>
                </a:lnTo>
                <a:close/>
                <a:moveTo>
                  <a:pt x="170" y="186"/>
                </a:moveTo>
                <a:lnTo>
                  <a:pt x="382" y="186"/>
                </a:lnTo>
                <a:lnTo>
                  <a:pt x="382" y="224"/>
                </a:lnTo>
                <a:lnTo>
                  <a:pt x="170" y="224"/>
                </a:lnTo>
                <a:lnTo>
                  <a:pt x="170" y="186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6" name="Rectangle 563">
            <a:extLst>
              <a:ext uri="{FF2B5EF4-FFF2-40B4-BE49-F238E27FC236}">
                <a16:creationId xmlns:a16="http://schemas.microsoft.com/office/drawing/2014/main" id="{A69356CC-A89B-5547-A4C1-EBFC4062FBA8}"/>
              </a:ext>
            </a:extLst>
          </p:cNvPr>
          <p:cNvSpPr/>
          <p:nvPr/>
        </p:nvSpPr>
        <p:spPr>
          <a:xfrm>
            <a:off x="4961973" y="2251819"/>
            <a:ext cx="1854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Data Plane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Flowchart: Connector 564">
            <a:extLst>
              <a:ext uri="{FF2B5EF4-FFF2-40B4-BE49-F238E27FC236}">
                <a16:creationId xmlns:a16="http://schemas.microsoft.com/office/drawing/2014/main" id="{B8505A01-470B-AE4A-A41D-C6C8B4981C21}"/>
              </a:ext>
            </a:extLst>
          </p:cNvPr>
          <p:cNvSpPr/>
          <p:nvPr/>
        </p:nvSpPr>
        <p:spPr>
          <a:xfrm>
            <a:off x="5240958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8" name="Flowchart: Connector 565">
            <a:extLst>
              <a:ext uri="{FF2B5EF4-FFF2-40B4-BE49-F238E27FC236}">
                <a16:creationId xmlns:a16="http://schemas.microsoft.com/office/drawing/2014/main" id="{7A523694-9792-9142-A23F-1BFDD649EAAB}"/>
              </a:ext>
            </a:extLst>
          </p:cNvPr>
          <p:cNvSpPr/>
          <p:nvPr/>
        </p:nvSpPr>
        <p:spPr>
          <a:xfrm>
            <a:off x="5968799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9" name="Flowchart: Connector 566">
            <a:extLst>
              <a:ext uri="{FF2B5EF4-FFF2-40B4-BE49-F238E27FC236}">
                <a16:creationId xmlns:a16="http://schemas.microsoft.com/office/drawing/2014/main" id="{41D8D644-4194-114A-B0CB-01FFF0FC7B21}"/>
              </a:ext>
            </a:extLst>
          </p:cNvPr>
          <p:cNvSpPr/>
          <p:nvPr/>
        </p:nvSpPr>
        <p:spPr>
          <a:xfrm>
            <a:off x="6802799" y="341636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0" name="Straight Arrow Connector 567">
            <a:extLst>
              <a:ext uri="{FF2B5EF4-FFF2-40B4-BE49-F238E27FC236}">
                <a16:creationId xmlns:a16="http://schemas.microsoft.com/office/drawing/2014/main" id="{DF15F354-D722-9441-AC36-2FF3B44B02EF}"/>
              </a:ext>
            </a:extLst>
          </p:cNvPr>
          <p:cNvCxnSpPr>
            <a:stCxn id="67" idx="1"/>
          </p:cNvCxnSpPr>
          <p:nvPr/>
        </p:nvCxnSpPr>
        <p:spPr>
          <a:xfrm flipH="1" flipV="1">
            <a:off x="5028551" y="3048324"/>
            <a:ext cx="265128" cy="4162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69">
            <a:extLst>
              <a:ext uri="{FF2B5EF4-FFF2-40B4-BE49-F238E27FC236}">
                <a16:creationId xmlns:a16="http://schemas.microsoft.com/office/drawing/2014/main" id="{9F7505D2-7AAD-BE4B-AF80-FEFC7C8CB259}"/>
              </a:ext>
            </a:extLst>
          </p:cNvPr>
          <p:cNvCxnSpPr>
            <a:stCxn id="67" idx="7"/>
          </p:cNvCxnSpPr>
          <p:nvPr/>
        </p:nvCxnSpPr>
        <p:spPr>
          <a:xfrm flipV="1">
            <a:off x="5548237" y="3055844"/>
            <a:ext cx="43729" cy="4086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572">
            <a:extLst>
              <a:ext uri="{FF2B5EF4-FFF2-40B4-BE49-F238E27FC236}">
                <a16:creationId xmlns:a16="http://schemas.microsoft.com/office/drawing/2014/main" id="{E64B77FA-1081-B049-8197-092CF0121852}"/>
              </a:ext>
            </a:extLst>
          </p:cNvPr>
          <p:cNvCxnSpPr>
            <a:stCxn id="68" idx="1"/>
          </p:cNvCxnSpPr>
          <p:nvPr/>
        </p:nvCxnSpPr>
        <p:spPr>
          <a:xfrm flipH="1" flipV="1">
            <a:off x="5896799" y="3085026"/>
            <a:ext cx="124721" cy="3795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574">
            <a:extLst>
              <a:ext uri="{FF2B5EF4-FFF2-40B4-BE49-F238E27FC236}">
                <a16:creationId xmlns:a16="http://schemas.microsoft.com/office/drawing/2014/main" id="{0BB44921-B0C4-B44C-84A0-C05D7A9888D6}"/>
              </a:ext>
            </a:extLst>
          </p:cNvPr>
          <p:cNvCxnSpPr>
            <a:stCxn id="68" idx="0"/>
          </p:cNvCxnSpPr>
          <p:nvPr/>
        </p:nvCxnSpPr>
        <p:spPr>
          <a:xfrm flipV="1">
            <a:off x="6148799" y="3055843"/>
            <a:ext cx="97680" cy="3559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77">
            <a:extLst>
              <a:ext uri="{FF2B5EF4-FFF2-40B4-BE49-F238E27FC236}">
                <a16:creationId xmlns:a16="http://schemas.microsoft.com/office/drawing/2014/main" id="{298C7049-D0F5-8540-9E19-AEE5E9A17331}"/>
              </a:ext>
            </a:extLst>
          </p:cNvPr>
          <p:cNvCxnSpPr>
            <a:stCxn id="69" idx="1"/>
          </p:cNvCxnSpPr>
          <p:nvPr/>
        </p:nvCxnSpPr>
        <p:spPr>
          <a:xfrm flipH="1" flipV="1">
            <a:off x="6624247" y="3055447"/>
            <a:ext cx="231273" cy="4136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79">
            <a:extLst>
              <a:ext uri="{FF2B5EF4-FFF2-40B4-BE49-F238E27FC236}">
                <a16:creationId xmlns:a16="http://schemas.microsoft.com/office/drawing/2014/main" id="{321E2438-1797-FD40-8615-8544D2E7C25A}"/>
              </a:ext>
            </a:extLst>
          </p:cNvPr>
          <p:cNvCxnSpPr>
            <a:stCxn id="69" idx="0"/>
          </p:cNvCxnSpPr>
          <p:nvPr/>
        </p:nvCxnSpPr>
        <p:spPr>
          <a:xfrm flipV="1">
            <a:off x="6982799" y="3059207"/>
            <a:ext cx="68031" cy="3571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581">
            <a:extLst>
              <a:ext uri="{FF2B5EF4-FFF2-40B4-BE49-F238E27FC236}">
                <a16:creationId xmlns:a16="http://schemas.microsoft.com/office/drawing/2014/main" id="{EDD95232-D8AA-F140-816D-4D0F969F12AD}"/>
              </a:ext>
            </a:extLst>
          </p:cNvPr>
          <p:cNvCxnSpPr>
            <a:stCxn id="77" idx="0"/>
            <a:endCxn id="69" idx="4"/>
          </p:cNvCxnSpPr>
          <p:nvPr/>
        </p:nvCxnSpPr>
        <p:spPr>
          <a:xfrm flipV="1">
            <a:off x="6982799" y="3776365"/>
            <a:ext cx="0" cy="31242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583">
            <a:extLst>
              <a:ext uri="{FF2B5EF4-FFF2-40B4-BE49-F238E27FC236}">
                <a16:creationId xmlns:a16="http://schemas.microsoft.com/office/drawing/2014/main" id="{735BB839-2C0D-204C-B96A-908AD9464FDD}"/>
              </a:ext>
            </a:extLst>
          </p:cNvPr>
          <p:cNvSpPr/>
          <p:nvPr/>
        </p:nvSpPr>
        <p:spPr>
          <a:xfrm>
            <a:off x="6730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8" name="Rectangle 586">
            <a:extLst>
              <a:ext uri="{FF2B5EF4-FFF2-40B4-BE49-F238E27FC236}">
                <a16:creationId xmlns:a16="http://schemas.microsoft.com/office/drawing/2014/main" id="{A66C6B35-54F4-464D-B50F-7972DAB96CBB}"/>
              </a:ext>
            </a:extLst>
          </p:cNvPr>
          <p:cNvSpPr/>
          <p:nvPr/>
        </p:nvSpPr>
        <p:spPr>
          <a:xfrm>
            <a:off x="5896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9" name="Rectangle 587">
            <a:extLst>
              <a:ext uri="{FF2B5EF4-FFF2-40B4-BE49-F238E27FC236}">
                <a16:creationId xmlns:a16="http://schemas.microsoft.com/office/drawing/2014/main" id="{EC63329A-DAE9-724B-82A6-CE34A7F0C382}"/>
              </a:ext>
            </a:extLst>
          </p:cNvPr>
          <p:cNvSpPr/>
          <p:nvPr/>
        </p:nvSpPr>
        <p:spPr>
          <a:xfrm>
            <a:off x="5168958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80" name="Straight Arrow Connector 588">
            <a:extLst>
              <a:ext uri="{FF2B5EF4-FFF2-40B4-BE49-F238E27FC236}">
                <a16:creationId xmlns:a16="http://schemas.microsoft.com/office/drawing/2014/main" id="{98F8D5CC-CA5E-BD46-9A2D-8DA7EDB76F8B}"/>
              </a:ext>
            </a:extLst>
          </p:cNvPr>
          <p:cNvCxnSpPr>
            <a:stCxn id="78" idx="0"/>
            <a:endCxn id="68" idx="4"/>
          </p:cNvCxnSpPr>
          <p:nvPr/>
        </p:nvCxnSpPr>
        <p:spPr>
          <a:xfrm flipV="1">
            <a:off x="6148799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591">
            <a:extLst>
              <a:ext uri="{FF2B5EF4-FFF2-40B4-BE49-F238E27FC236}">
                <a16:creationId xmlns:a16="http://schemas.microsoft.com/office/drawing/2014/main" id="{5EA486D8-E6B8-BD4B-838F-215F3596C694}"/>
              </a:ext>
            </a:extLst>
          </p:cNvPr>
          <p:cNvCxnSpPr>
            <a:stCxn id="79" idx="0"/>
            <a:endCxn id="67" idx="4"/>
          </p:cNvCxnSpPr>
          <p:nvPr/>
        </p:nvCxnSpPr>
        <p:spPr>
          <a:xfrm flipV="1">
            <a:off x="5420958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595">
            <a:extLst>
              <a:ext uri="{FF2B5EF4-FFF2-40B4-BE49-F238E27FC236}">
                <a16:creationId xmlns:a16="http://schemas.microsoft.com/office/drawing/2014/main" id="{B2699FEA-27FD-674B-BB04-DD0C9CEACB06}"/>
              </a:ext>
            </a:extLst>
          </p:cNvPr>
          <p:cNvSpPr/>
          <p:nvPr/>
        </p:nvSpPr>
        <p:spPr>
          <a:xfrm>
            <a:off x="4571999" y="2657445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chemeClr val="dk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Files  FIFO  Network</a:t>
            </a:r>
            <a:endParaRPr lang="zh-CN" altLang="en-US" sz="2000"/>
          </a:p>
        </p:txBody>
      </p:sp>
      <p:cxnSp>
        <p:nvCxnSpPr>
          <p:cNvPr id="83" name="Straight Arrow Connector 597">
            <a:extLst>
              <a:ext uri="{FF2B5EF4-FFF2-40B4-BE49-F238E27FC236}">
                <a16:creationId xmlns:a16="http://schemas.microsoft.com/office/drawing/2014/main" id="{7C6B3078-6946-1F45-B993-F43493A05597}"/>
              </a:ext>
            </a:extLst>
          </p:cNvPr>
          <p:cNvCxnSpPr>
            <a:endCxn id="77" idx="2"/>
          </p:cNvCxnSpPr>
          <p:nvPr/>
        </p:nvCxnSpPr>
        <p:spPr>
          <a:xfrm flipV="1">
            <a:off x="6982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601">
            <a:extLst>
              <a:ext uri="{FF2B5EF4-FFF2-40B4-BE49-F238E27FC236}">
                <a16:creationId xmlns:a16="http://schemas.microsoft.com/office/drawing/2014/main" id="{5D6EEC5F-E99E-CF49-BDC4-280A8CBF8015}"/>
              </a:ext>
            </a:extLst>
          </p:cNvPr>
          <p:cNvSpPr/>
          <p:nvPr/>
        </p:nvSpPr>
        <p:spPr>
          <a:xfrm>
            <a:off x="4896053" y="5219700"/>
            <a:ext cx="2250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Control Plane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5" name="Straight Connector 603">
            <a:extLst>
              <a:ext uri="{FF2B5EF4-FFF2-40B4-BE49-F238E27FC236}">
                <a16:creationId xmlns:a16="http://schemas.microsoft.com/office/drawing/2014/main" id="{789E3BCB-C687-3149-A9AA-B7A78726164D}"/>
              </a:ext>
            </a:extLst>
          </p:cNvPr>
          <p:cNvCxnSpPr/>
          <p:nvPr/>
        </p:nvCxnSpPr>
        <p:spPr>
          <a:xfrm>
            <a:off x="2122850" y="5070188"/>
            <a:ext cx="524350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05">
            <a:extLst>
              <a:ext uri="{FF2B5EF4-FFF2-40B4-BE49-F238E27FC236}">
                <a16:creationId xmlns:a16="http://schemas.microsoft.com/office/drawing/2014/main" id="{7B8AA52D-1B27-0C40-A0AE-3976D9265F1E}"/>
              </a:ext>
            </a:extLst>
          </p:cNvPr>
          <p:cNvCxnSpPr>
            <a:endCxn id="78" idx="2"/>
          </p:cNvCxnSpPr>
          <p:nvPr/>
        </p:nvCxnSpPr>
        <p:spPr>
          <a:xfrm flipV="1">
            <a:off x="6148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606">
            <a:extLst>
              <a:ext uri="{FF2B5EF4-FFF2-40B4-BE49-F238E27FC236}">
                <a16:creationId xmlns:a16="http://schemas.microsoft.com/office/drawing/2014/main" id="{E16188D6-FBB0-A74B-8843-60546CF69C5E}"/>
              </a:ext>
            </a:extLst>
          </p:cNvPr>
          <p:cNvCxnSpPr>
            <a:endCxn id="79" idx="2"/>
          </p:cNvCxnSpPr>
          <p:nvPr/>
        </p:nvCxnSpPr>
        <p:spPr>
          <a:xfrm flipV="1">
            <a:off x="5420958" y="4592791"/>
            <a:ext cx="0" cy="477398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607">
            <a:extLst>
              <a:ext uri="{FF2B5EF4-FFF2-40B4-BE49-F238E27FC236}">
                <a16:creationId xmlns:a16="http://schemas.microsoft.com/office/drawing/2014/main" id="{F1C00B28-97B4-164B-BE84-67603C9706E6}"/>
              </a:ext>
            </a:extLst>
          </p:cNvPr>
          <p:cNvCxnSpPr>
            <a:endCxn id="8" idx="2"/>
          </p:cNvCxnSpPr>
          <p:nvPr/>
        </p:nvCxnSpPr>
        <p:spPr>
          <a:xfrm flipV="1">
            <a:off x="4419982" y="4622573"/>
            <a:ext cx="0" cy="447615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610">
            <a:extLst>
              <a:ext uri="{FF2B5EF4-FFF2-40B4-BE49-F238E27FC236}">
                <a16:creationId xmlns:a16="http://schemas.microsoft.com/office/drawing/2014/main" id="{1524AB05-F7FF-7843-BA84-AE8C9BAAF337}"/>
              </a:ext>
            </a:extLst>
          </p:cNvPr>
          <p:cNvCxnSpPr>
            <a:endCxn id="60" idx="26"/>
          </p:cNvCxnSpPr>
          <p:nvPr/>
        </p:nvCxnSpPr>
        <p:spPr>
          <a:xfrm flipH="1" flipV="1">
            <a:off x="2545117" y="4753161"/>
            <a:ext cx="4224" cy="31702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622">
            <a:extLst>
              <a:ext uri="{FF2B5EF4-FFF2-40B4-BE49-F238E27FC236}">
                <a16:creationId xmlns:a16="http://schemas.microsoft.com/office/drawing/2014/main" id="{2A83FDC7-BBD4-2F4F-8CBF-69B8FEB88012}"/>
              </a:ext>
            </a:extLst>
          </p:cNvPr>
          <p:cNvSpPr/>
          <p:nvPr/>
        </p:nvSpPr>
        <p:spPr>
          <a:xfrm>
            <a:off x="1600199" y="2657445"/>
            <a:ext cx="1981199" cy="2610525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Rectangle 623">
            <a:extLst>
              <a:ext uri="{FF2B5EF4-FFF2-40B4-BE49-F238E27FC236}">
                <a16:creationId xmlns:a16="http://schemas.microsoft.com/office/drawing/2014/main" id="{7CB98795-3A1F-F94E-9B52-BA2075E9B040}"/>
              </a:ext>
            </a:extLst>
          </p:cNvPr>
          <p:cNvSpPr/>
          <p:nvPr/>
        </p:nvSpPr>
        <p:spPr>
          <a:xfrm>
            <a:off x="1497710" y="2251819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Job Schedule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ectangle 624">
            <a:extLst>
              <a:ext uri="{FF2B5EF4-FFF2-40B4-BE49-F238E27FC236}">
                <a16:creationId xmlns:a16="http://schemas.microsoft.com/office/drawing/2014/main" id="{5AFA318C-37F1-2442-945E-A362B3B44D7A}"/>
              </a:ext>
            </a:extLst>
          </p:cNvPr>
          <p:cNvSpPr/>
          <p:nvPr/>
        </p:nvSpPr>
        <p:spPr>
          <a:xfrm>
            <a:off x="2298891" y="4049802"/>
            <a:ext cx="58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JM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88590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8EE552-7327-9147-91E5-14FB0539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 typical DAG runtime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5BB5C5-65BA-184B-A73F-B26F2A74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Rectangle 90">
            <a:extLst>
              <a:ext uri="{FF2B5EF4-FFF2-40B4-BE49-F238E27FC236}">
                <a16:creationId xmlns:a16="http://schemas.microsoft.com/office/drawing/2014/main" id="{D4C1AECF-11AF-7249-BCB7-F7B89E53BE9D}"/>
              </a:ext>
            </a:extLst>
          </p:cNvPr>
          <p:cNvSpPr/>
          <p:nvPr/>
        </p:nvSpPr>
        <p:spPr>
          <a:xfrm>
            <a:off x="452438" y="1137198"/>
            <a:ext cx="8382000" cy="892552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rIns="72000">
            <a:spAutoFit/>
          </a:bodyPr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Job Manager </a:t>
            </a:r>
            <a:r>
              <a:rPr lang="en-US" altLang="zh-CN">
                <a:latin typeface="Candara" pitchFamily="34" charset="0"/>
                <a:ea typeface="Verdana" pitchFamily="34" charset="0"/>
                <a:cs typeface="Verdana" pitchFamily="34" charset="0"/>
              </a:rPr>
              <a:t>(JM) consults name server (NS) to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discover</a:t>
            </a:r>
            <a:r>
              <a:rPr lang="en-US" altLang="zh-CN">
                <a:latin typeface="Candara" pitchFamily="34" charset="0"/>
                <a:ea typeface="Verdana" pitchFamily="34" charset="0"/>
                <a:cs typeface="Verdana" pitchFamily="34" charset="0"/>
              </a:rPr>
              <a:t> available nodes, and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maintains</a:t>
            </a:r>
            <a:r>
              <a:rPr lang="en-US" altLang="zh-CN">
                <a:latin typeface="Candara" pitchFamily="34" charset="0"/>
                <a:ea typeface="Verdana" pitchFamily="34" charset="0"/>
                <a:cs typeface="Verdana" pitchFamily="34" charset="0"/>
              </a:rPr>
              <a:t> job graph and </a:t>
            </a:r>
            <a:r>
              <a:rPr lang="en-US" altLang="zh-CN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schedules</a:t>
            </a:r>
            <a:r>
              <a:rPr lang="en-US" altLang="zh-CN">
                <a:latin typeface="Candara" pitchFamily="34" charset="0"/>
                <a:ea typeface="Verdana" pitchFamily="34" charset="0"/>
                <a:cs typeface="Verdana" pitchFamily="34" charset="0"/>
              </a:rPr>
              <a:t> vertices</a:t>
            </a:r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2C5604E9-F6C9-1C43-B0F3-9027A2B556F5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DengXian" charset="0"/>
                <a:ea typeface="DengXian" charset="0"/>
                <a:cs typeface="DengXian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48</a:t>
            </a:fld>
            <a:endParaRPr lang="zh-CN" altLang="en-US"/>
          </a:p>
        </p:txBody>
      </p:sp>
      <p:sp>
        <p:nvSpPr>
          <p:cNvPr id="7" name="Freeform 234">
            <a:extLst>
              <a:ext uri="{FF2B5EF4-FFF2-40B4-BE49-F238E27FC236}">
                <a16:creationId xmlns:a16="http://schemas.microsoft.com/office/drawing/2014/main" id="{8AA14733-747D-0142-B186-AA3F608996E7}"/>
              </a:ext>
            </a:extLst>
          </p:cNvPr>
          <p:cNvSpPr>
            <a:spLocks/>
          </p:cNvSpPr>
          <p:nvPr/>
        </p:nvSpPr>
        <p:spPr bwMode="auto">
          <a:xfrm>
            <a:off x="1903271" y="3280535"/>
            <a:ext cx="5557033" cy="703078"/>
          </a:xfrm>
          <a:custGeom>
            <a:avLst/>
            <a:gdLst>
              <a:gd name="T0" fmla="*/ 484 w 2632"/>
              <a:gd name="T1" fmla="*/ 100 h 374"/>
              <a:gd name="T2" fmla="*/ 698 w 2632"/>
              <a:gd name="T3" fmla="*/ 106 h 374"/>
              <a:gd name="T4" fmla="*/ 1192 w 2632"/>
              <a:gd name="T5" fmla="*/ 96 h 374"/>
              <a:gd name="T6" fmla="*/ 1220 w 2632"/>
              <a:gd name="T7" fmla="*/ 92 h 374"/>
              <a:gd name="T8" fmla="*/ 1334 w 2632"/>
              <a:gd name="T9" fmla="*/ 60 h 374"/>
              <a:gd name="T10" fmla="*/ 1452 w 2632"/>
              <a:gd name="T11" fmla="*/ 28 h 374"/>
              <a:gd name="T12" fmla="*/ 1480 w 2632"/>
              <a:gd name="T13" fmla="*/ 24 h 374"/>
              <a:gd name="T14" fmla="*/ 1968 w 2632"/>
              <a:gd name="T15" fmla="*/ 2 h 374"/>
              <a:gd name="T16" fmla="*/ 2124 w 2632"/>
              <a:gd name="T17" fmla="*/ 2 h 374"/>
              <a:gd name="T18" fmla="*/ 2436 w 2632"/>
              <a:gd name="T19" fmla="*/ 20 h 374"/>
              <a:gd name="T20" fmla="*/ 2498 w 2632"/>
              <a:gd name="T21" fmla="*/ 24 h 374"/>
              <a:gd name="T22" fmla="*/ 2558 w 2632"/>
              <a:gd name="T23" fmla="*/ 50 h 374"/>
              <a:gd name="T24" fmla="*/ 2610 w 2632"/>
              <a:gd name="T25" fmla="*/ 102 h 374"/>
              <a:gd name="T26" fmla="*/ 2628 w 2632"/>
              <a:gd name="T27" fmla="*/ 142 h 374"/>
              <a:gd name="T28" fmla="*/ 2632 w 2632"/>
              <a:gd name="T29" fmla="*/ 168 h 374"/>
              <a:gd name="T30" fmla="*/ 2624 w 2632"/>
              <a:gd name="T31" fmla="*/ 212 h 374"/>
              <a:gd name="T32" fmla="*/ 2588 w 2632"/>
              <a:gd name="T33" fmla="*/ 286 h 374"/>
              <a:gd name="T34" fmla="*/ 2554 w 2632"/>
              <a:gd name="T35" fmla="*/ 324 h 374"/>
              <a:gd name="T36" fmla="*/ 2514 w 2632"/>
              <a:gd name="T37" fmla="*/ 348 h 374"/>
              <a:gd name="T38" fmla="*/ 2488 w 2632"/>
              <a:gd name="T39" fmla="*/ 352 h 374"/>
              <a:gd name="T40" fmla="*/ 2192 w 2632"/>
              <a:gd name="T41" fmla="*/ 372 h 374"/>
              <a:gd name="T42" fmla="*/ 2056 w 2632"/>
              <a:gd name="T43" fmla="*/ 374 h 374"/>
              <a:gd name="T44" fmla="*/ 1788 w 2632"/>
              <a:gd name="T45" fmla="*/ 366 h 374"/>
              <a:gd name="T46" fmla="*/ 1556 w 2632"/>
              <a:gd name="T47" fmla="*/ 340 h 374"/>
              <a:gd name="T48" fmla="*/ 1490 w 2632"/>
              <a:gd name="T49" fmla="*/ 320 h 374"/>
              <a:gd name="T50" fmla="*/ 1450 w 2632"/>
              <a:gd name="T51" fmla="*/ 286 h 374"/>
              <a:gd name="T52" fmla="*/ 1336 w 2632"/>
              <a:gd name="T53" fmla="*/ 212 h 374"/>
              <a:gd name="T54" fmla="*/ 1222 w 2632"/>
              <a:gd name="T55" fmla="*/ 172 h 374"/>
              <a:gd name="T56" fmla="*/ 1192 w 2632"/>
              <a:gd name="T57" fmla="*/ 168 h 374"/>
              <a:gd name="T58" fmla="*/ 702 w 2632"/>
              <a:gd name="T59" fmla="*/ 158 h 374"/>
              <a:gd name="T60" fmla="*/ 488 w 2632"/>
              <a:gd name="T61" fmla="*/ 164 h 374"/>
              <a:gd name="T62" fmla="*/ 458 w 2632"/>
              <a:gd name="T63" fmla="*/ 172 h 374"/>
              <a:gd name="T64" fmla="*/ 302 w 2632"/>
              <a:gd name="T65" fmla="*/ 190 h 374"/>
              <a:gd name="T66" fmla="*/ 136 w 2632"/>
              <a:gd name="T67" fmla="*/ 188 h 374"/>
              <a:gd name="T68" fmla="*/ 40 w 2632"/>
              <a:gd name="T69" fmla="*/ 170 h 374"/>
              <a:gd name="T70" fmla="*/ 10 w 2632"/>
              <a:gd name="T71" fmla="*/ 156 h 374"/>
              <a:gd name="T72" fmla="*/ 0 w 2632"/>
              <a:gd name="T73" fmla="*/ 136 h 374"/>
              <a:gd name="T74" fmla="*/ 4 w 2632"/>
              <a:gd name="T75" fmla="*/ 120 h 374"/>
              <a:gd name="T76" fmla="*/ 28 w 2632"/>
              <a:gd name="T77" fmla="*/ 98 h 374"/>
              <a:gd name="T78" fmla="*/ 102 w 2632"/>
              <a:gd name="T79" fmla="*/ 78 h 374"/>
              <a:gd name="T80" fmla="*/ 222 w 2632"/>
              <a:gd name="T81" fmla="*/ 70 h 374"/>
              <a:gd name="T82" fmla="*/ 382 w 2632"/>
              <a:gd name="T83" fmla="*/ 78 h 374"/>
              <a:gd name="T84" fmla="*/ 460 w 2632"/>
              <a:gd name="T85" fmla="*/ 92 h 37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632"/>
              <a:gd name="T130" fmla="*/ 0 h 374"/>
              <a:gd name="T131" fmla="*/ 2632 w 2632"/>
              <a:gd name="T132" fmla="*/ 374 h 37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632" h="374">
                <a:moveTo>
                  <a:pt x="472" y="96"/>
                </a:moveTo>
                <a:lnTo>
                  <a:pt x="472" y="96"/>
                </a:lnTo>
                <a:lnTo>
                  <a:pt x="484" y="100"/>
                </a:lnTo>
                <a:lnTo>
                  <a:pt x="510" y="102"/>
                </a:lnTo>
                <a:lnTo>
                  <a:pt x="590" y="106"/>
                </a:lnTo>
                <a:lnTo>
                  <a:pt x="698" y="106"/>
                </a:lnTo>
                <a:lnTo>
                  <a:pt x="820" y="104"/>
                </a:lnTo>
                <a:lnTo>
                  <a:pt x="1058" y="100"/>
                </a:lnTo>
                <a:lnTo>
                  <a:pt x="1192" y="96"/>
                </a:lnTo>
                <a:lnTo>
                  <a:pt x="1204" y="96"/>
                </a:lnTo>
                <a:lnTo>
                  <a:pt x="1220" y="92"/>
                </a:lnTo>
                <a:lnTo>
                  <a:pt x="1254" y="84"/>
                </a:lnTo>
                <a:lnTo>
                  <a:pt x="1292" y="74"/>
                </a:lnTo>
                <a:lnTo>
                  <a:pt x="1334" y="60"/>
                </a:lnTo>
                <a:lnTo>
                  <a:pt x="1376" y="46"/>
                </a:lnTo>
                <a:lnTo>
                  <a:pt x="1416" y="36"/>
                </a:lnTo>
                <a:lnTo>
                  <a:pt x="1452" y="28"/>
                </a:lnTo>
                <a:lnTo>
                  <a:pt x="1466" y="24"/>
                </a:lnTo>
                <a:lnTo>
                  <a:pt x="1480" y="24"/>
                </a:lnTo>
                <a:lnTo>
                  <a:pt x="1694" y="12"/>
                </a:lnTo>
                <a:lnTo>
                  <a:pt x="1874" y="4"/>
                </a:lnTo>
                <a:lnTo>
                  <a:pt x="1968" y="2"/>
                </a:lnTo>
                <a:lnTo>
                  <a:pt x="2056" y="0"/>
                </a:lnTo>
                <a:lnTo>
                  <a:pt x="2124" y="2"/>
                </a:lnTo>
                <a:lnTo>
                  <a:pt x="2194" y="4"/>
                </a:lnTo>
                <a:lnTo>
                  <a:pt x="2330" y="12"/>
                </a:lnTo>
                <a:lnTo>
                  <a:pt x="2436" y="20"/>
                </a:lnTo>
                <a:lnTo>
                  <a:pt x="2488" y="24"/>
                </a:lnTo>
                <a:lnTo>
                  <a:pt x="2498" y="24"/>
                </a:lnTo>
                <a:lnTo>
                  <a:pt x="2510" y="28"/>
                </a:lnTo>
                <a:lnTo>
                  <a:pt x="2534" y="36"/>
                </a:lnTo>
                <a:lnTo>
                  <a:pt x="2558" y="50"/>
                </a:lnTo>
                <a:lnTo>
                  <a:pt x="2580" y="68"/>
                </a:lnTo>
                <a:lnTo>
                  <a:pt x="2600" y="90"/>
                </a:lnTo>
                <a:lnTo>
                  <a:pt x="2610" y="102"/>
                </a:lnTo>
                <a:lnTo>
                  <a:pt x="2618" y="116"/>
                </a:lnTo>
                <a:lnTo>
                  <a:pt x="2624" y="128"/>
                </a:lnTo>
                <a:lnTo>
                  <a:pt x="2628" y="142"/>
                </a:lnTo>
                <a:lnTo>
                  <a:pt x="2630" y="154"/>
                </a:lnTo>
                <a:lnTo>
                  <a:pt x="2632" y="168"/>
                </a:lnTo>
                <a:lnTo>
                  <a:pt x="2632" y="182"/>
                </a:lnTo>
                <a:lnTo>
                  <a:pt x="2628" y="196"/>
                </a:lnTo>
                <a:lnTo>
                  <a:pt x="2624" y="212"/>
                </a:lnTo>
                <a:lnTo>
                  <a:pt x="2620" y="228"/>
                </a:lnTo>
                <a:lnTo>
                  <a:pt x="2606" y="258"/>
                </a:lnTo>
                <a:lnTo>
                  <a:pt x="2588" y="286"/>
                </a:lnTo>
                <a:lnTo>
                  <a:pt x="2576" y="300"/>
                </a:lnTo>
                <a:lnTo>
                  <a:pt x="2566" y="312"/>
                </a:lnTo>
                <a:lnTo>
                  <a:pt x="2554" y="324"/>
                </a:lnTo>
                <a:lnTo>
                  <a:pt x="2540" y="334"/>
                </a:lnTo>
                <a:lnTo>
                  <a:pt x="2528" y="342"/>
                </a:lnTo>
                <a:lnTo>
                  <a:pt x="2514" y="348"/>
                </a:lnTo>
                <a:lnTo>
                  <a:pt x="2502" y="350"/>
                </a:lnTo>
                <a:lnTo>
                  <a:pt x="2488" y="352"/>
                </a:lnTo>
                <a:lnTo>
                  <a:pt x="2432" y="356"/>
                </a:lnTo>
                <a:lnTo>
                  <a:pt x="2324" y="364"/>
                </a:lnTo>
                <a:lnTo>
                  <a:pt x="2192" y="372"/>
                </a:lnTo>
                <a:lnTo>
                  <a:pt x="2122" y="374"/>
                </a:lnTo>
                <a:lnTo>
                  <a:pt x="2056" y="374"/>
                </a:lnTo>
                <a:lnTo>
                  <a:pt x="1970" y="374"/>
                </a:lnTo>
                <a:lnTo>
                  <a:pt x="1880" y="372"/>
                </a:lnTo>
                <a:lnTo>
                  <a:pt x="1788" y="366"/>
                </a:lnTo>
                <a:lnTo>
                  <a:pt x="1700" y="360"/>
                </a:lnTo>
                <a:lnTo>
                  <a:pt x="1622" y="350"/>
                </a:lnTo>
                <a:lnTo>
                  <a:pt x="1556" y="340"/>
                </a:lnTo>
                <a:lnTo>
                  <a:pt x="1530" y="332"/>
                </a:lnTo>
                <a:lnTo>
                  <a:pt x="1508" y="326"/>
                </a:lnTo>
                <a:lnTo>
                  <a:pt x="1490" y="320"/>
                </a:lnTo>
                <a:lnTo>
                  <a:pt x="1480" y="312"/>
                </a:lnTo>
                <a:lnTo>
                  <a:pt x="1450" y="286"/>
                </a:lnTo>
                <a:lnTo>
                  <a:pt x="1414" y="260"/>
                </a:lnTo>
                <a:lnTo>
                  <a:pt x="1376" y="234"/>
                </a:lnTo>
                <a:lnTo>
                  <a:pt x="1336" y="212"/>
                </a:lnTo>
                <a:lnTo>
                  <a:pt x="1296" y="194"/>
                </a:lnTo>
                <a:lnTo>
                  <a:pt x="1258" y="180"/>
                </a:lnTo>
                <a:lnTo>
                  <a:pt x="1222" y="172"/>
                </a:lnTo>
                <a:lnTo>
                  <a:pt x="1206" y="168"/>
                </a:lnTo>
                <a:lnTo>
                  <a:pt x="1192" y="168"/>
                </a:lnTo>
                <a:lnTo>
                  <a:pt x="1056" y="164"/>
                </a:lnTo>
                <a:lnTo>
                  <a:pt x="824" y="158"/>
                </a:lnTo>
                <a:lnTo>
                  <a:pt x="702" y="158"/>
                </a:lnTo>
                <a:lnTo>
                  <a:pt x="594" y="158"/>
                </a:lnTo>
                <a:lnTo>
                  <a:pt x="514" y="162"/>
                </a:lnTo>
                <a:lnTo>
                  <a:pt x="488" y="164"/>
                </a:lnTo>
                <a:lnTo>
                  <a:pt x="472" y="168"/>
                </a:lnTo>
                <a:lnTo>
                  <a:pt x="458" y="172"/>
                </a:lnTo>
                <a:lnTo>
                  <a:pt x="438" y="176"/>
                </a:lnTo>
                <a:lnTo>
                  <a:pt x="378" y="184"/>
                </a:lnTo>
                <a:lnTo>
                  <a:pt x="302" y="190"/>
                </a:lnTo>
                <a:lnTo>
                  <a:pt x="218" y="190"/>
                </a:lnTo>
                <a:lnTo>
                  <a:pt x="176" y="190"/>
                </a:lnTo>
                <a:lnTo>
                  <a:pt x="136" y="188"/>
                </a:lnTo>
                <a:lnTo>
                  <a:pt x="100" y="184"/>
                </a:lnTo>
                <a:lnTo>
                  <a:pt x="68" y="178"/>
                </a:lnTo>
                <a:lnTo>
                  <a:pt x="40" y="170"/>
                </a:lnTo>
                <a:lnTo>
                  <a:pt x="28" y="166"/>
                </a:lnTo>
                <a:lnTo>
                  <a:pt x="18" y="162"/>
                </a:lnTo>
                <a:lnTo>
                  <a:pt x="10" y="156"/>
                </a:lnTo>
                <a:lnTo>
                  <a:pt x="4" y="150"/>
                </a:lnTo>
                <a:lnTo>
                  <a:pt x="2" y="144"/>
                </a:lnTo>
                <a:lnTo>
                  <a:pt x="0" y="136"/>
                </a:lnTo>
                <a:lnTo>
                  <a:pt x="2" y="128"/>
                </a:lnTo>
                <a:lnTo>
                  <a:pt x="4" y="120"/>
                </a:lnTo>
                <a:lnTo>
                  <a:pt x="10" y="112"/>
                </a:lnTo>
                <a:lnTo>
                  <a:pt x="18" y="104"/>
                </a:lnTo>
                <a:lnTo>
                  <a:pt x="28" y="98"/>
                </a:lnTo>
                <a:lnTo>
                  <a:pt x="40" y="94"/>
                </a:lnTo>
                <a:lnTo>
                  <a:pt x="68" y="84"/>
                </a:lnTo>
                <a:lnTo>
                  <a:pt x="102" y="78"/>
                </a:lnTo>
                <a:lnTo>
                  <a:pt x="140" y="74"/>
                </a:lnTo>
                <a:lnTo>
                  <a:pt x="180" y="70"/>
                </a:lnTo>
                <a:lnTo>
                  <a:pt x="222" y="70"/>
                </a:lnTo>
                <a:lnTo>
                  <a:pt x="264" y="70"/>
                </a:lnTo>
                <a:lnTo>
                  <a:pt x="306" y="72"/>
                </a:lnTo>
                <a:lnTo>
                  <a:pt x="382" y="78"/>
                </a:lnTo>
                <a:lnTo>
                  <a:pt x="414" y="82"/>
                </a:lnTo>
                <a:lnTo>
                  <a:pt x="442" y="86"/>
                </a:lnTo>
                <a:lnTo>
                  <a:pt x="460" y="92"/>
                </a:lnTo>
                <a:lnTo>
                  <a:pt x="472" y="96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8" name="Rectangle 247">
            <a:extLst>
              <a:ext uri="{FF2B5EF4-FFF2-40B4-BE49-F238E27FC236}">
                <a16:creationId xmlns:a16="http://schemas.microsoft.com/office/drawing/2014/main" id="{7D42784C-0CBF-EC4F-938F-37613AE11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6432" y="2648893"/>
            <a:ext cx="2993873" cy="406056"/>
          </a:xfrm>
          <a:prstGeom prst="rect">
            <a:avLst/>
          </a:prstGeom>
          <a:solidFill>
            <a:srgbClr val="00FFF2"/>
          </a:solidFill>
          <a:ln w="4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9" name="Rectangle 321">
            <a:extLst>
              <a:ext uri="{FF2B5EF4-FFF2-40B4-BE49-F238E27FC236}">
                <a16:creationId xmlns:a16="http://schemas.microsoft.com/office/drawing/2014/main" id="{ABFF7640-5F9D-9643-BBC4-594510089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950" y="4081165"/>
            <a:ext cx="608064" cy="541408"/>
          </a:xfrm>
          <a:prstGeom prst="rect">
            <a:avLst/>
          </a:prstGeom>
          <a:solidFill>
            <a:srgbClr val="00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+mn-ea"/>
              </a:rPr>
              <a:t>NS</a:t>
            </a:r>
            <a:endParaRPr lang="zh-CN" altLang="zh-CN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  <a:ea typeface="+mn-ea"/>
            </a:endParaRPr>
          </a:p>
        </p:txBody>
      </p:sp>
      <p:sp>
        <p:nvSpPr>
          <p:cNvPr id="10" name="Line 339">
            <a:extLst>
              <a:ext uri="{FF2B5EF4-FFF2-40B4-BE49-F238E27FC236}">
                <a16:creationId xmlns:a16="http://schemas.microsoft.com/office/drawing/2014/main" id="{12094E24-2090-E843-AF1C-F61CD1A8C61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Freeform 340">
            <a:extLst>
              <a:ext uri="{FF2B5EF4-FFF2-40B4-BE49-F238E27FC236}">
                <a16:creationId xmlns:a16="http://schemas.microsoft.com/office/drawing/2014/main" id="{1E894466-6736-1F48-9078-0FB11BDB1B7E}"/>
              </a:ext>
            </a:extLst>
          </p:cNvPr>
          <p:cNvSpPr>
            <a:spLocks/>
          </p:cNvSpPr>
          <p:nvPr/>
        </p:nvSpPr>
        <p:spPr bwMode="auto">
          <a:xfrm>
            <a:off x="2093291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2" name="Line 341">
            <a:extLst>
              <a:ext uri="{FF2B5EF4-FFF2-40B4-BE49-F238E27FC236}">
                <a16:creationId xmlns:a16="http://schemas.microsoft.com/office/drawing/2014/main" id="{5C0176FB-FAC9-AE42-A815-B369F0A67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Freeform 342">
            <a:extLst>
              <a:ext uri="{FF2B5EF4-FFF2-40B4-BE49-F238E27FC236}">
                <a16:creationId xmlns:a16="http://schemas.microsoft.com/office/drawing/2014/main" id="{272E3C16-E8E8-C741-903A-27F5951999A3}"/>
              </a:ext>
            </a:extLst>
          </p:cNvPr>
          <p:cNvSpPr>
            <a:spLocks/>
          </p:cNvSpPr>
          <p:nvPr/>
        </p:nvSpPr>
        <p:spPr bwMode="auto">
          <a:xfrm>
            <a:off x="2274866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4" name="Line 343">
            <a:extLst>
              <a:ext uri="{FF2B5EF4-FFF2-40B4-BE49-F238E27FC236}">
                <a16:creationId xmlns:a16="http://schemas.microsoft.com/office/drawing/2014/main" id="{7D418BA7-AFB5-7748-BE0E-3E6965DCA3D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Freeform 344">
            <a:extLst>
              <a:ext uri="{FF2B5EF4-FFF2-40B4-BE49-F238E27FC236}">
                <a16:creationId xmlns:a16="http://schemas.microsoft.com/office/drawing/2014/main" id="{D5F45158-CBA9-2340-B6A4-1A4D4192D358}"/>
              </a:ext>
            </a:extLst>
          </p:cNvPr>
          <p:cNvSpPr>
            <a:spLocks/>
          </p:cNvSpPr>
          <p:nvPr/>
        </p:nvSpPr>
        <p:spPr bwMode="auto">
          <a:xfrm>
            <a:off x="2397324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6" name="Line 345">
            <a:extLst>
              <a:ext uri="{FF2B5EF4-FFF2-40B4-BE49-F238E27FC236}">
                <a16:creationId xmlns:a16="http://schemas.microsoft.com/office/drawing/2014/main" id="{BBB55AF5-E0C2-904D-A861-0C0925BE4C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" name="Freeform 346">
            <a:extLst>
              <a:ext uri="{FF2B5EF4-FFF2-40B4-BE49-F238E27FC236}">
                <a16:creationId xmlns:a16="http://schemas.microsoft.com/office/drawing/2014/main" id="{812265C4-C4B3-E14C-A7E4-D7750140B5EE}"/>
              </a:ext>
            </a:extLst>
          </p:cNvPr>
          <p:cNvSpPr>
            <a:spLocks/>
          </p:cNvSpPr>
          <p:nvPr/>
        </p:nvSpPr>
        <p:spPr bwMode="auto">
          <a:xfrm>
            <a:off x="2578898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8" name="Line 347">
            <a:extLst>
              <a:ext uri="{FF2B5EF4-FFF2-40B4-BE49-F238E27FC236}">
                <a16:creationId xmlns:a16="http://schemas.microsoft.com/office/drawing/2014/main" id="{B54A7DED-7D06-1044-981F-C421EF306B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Freeform 348">
            <a:extLst>
              <a:ext uri="{FF2B5EF4-FFF2-40B4-BE49-F238E27FC236}">
                <a16:creationId xmlns:a16="http://schemas.microsoft.com/office/drawing/2014/main" id="{97A8426E-CC61-9547-9845-11CE96C5AD87}"/>
              </a:ext>
            </a:extLst>
          </p:cNvPr>
          <p:cNvSpPr>
            <a:spLocks/>
          </p:cNvSpPr>
          <p:nvPr/>
        </p:nvSpPr>
        <p:spPr bwMode="auto">
          <a:xfrm>
            <a:off x="2701356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0" name="Line 349">
            <a:extLst>
              <a:ext uri="{FF2B5EF4-FFF2-40B4-BE49-F238E27FC236}">
                <a16:creationId xmlns:a16="http://schemas.microsoft.com/office/drawing/2014/main" id="{0A43E76C-416B-3F4C-8231-38375380BCB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491083"/>
            <a:ext cx="228024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Freeform 350">
            <a:extLst>
              <a:ext uri="{FF2B5EF4-FFF2-40B4-BE49-F238E27FC236}">
                <a16:creationId xmlns:a16="http://schemas.microsoft.com/office/drawing/2014/main" id="{947CBF70-4A1F-5549-8455-B07CC28CE740}"/>
              </a:ext>
            </a:extLst>
          </p:cNvPr>
          <p:cNvSpPr>
            <a:spLocks/>
          </p:cNvSpPr>
          <p:nvPr/>
        </p:nvSpPr>
        <p:spPr bwMode="auto">
          <a:xfrm>
            <a:off x="3034947" y="3449725"/>
            <a:ext cx="59117" cy="63916"/>
          </a:xfrm>
          <a:custGeom>
            <a:avLst/>
            <a:gdLst>
              <a:gd name="T0" fmla="*/ 14 w 28"/>
              <a:gd name="T1" fmla="*/ 12 h 34"/>
              <a:gd name="T2" fmla="*/ 14 w 28"/>
              <a:gd name="T3" fmla="*/ 12 h 34"/>
              <a:gd name="T4" fmla="*/ 0 w 28"/>
              <a:gd name="T5" fmla="*/ 22 h 34"/>
              <a:gd name="T6" fmla="*/ 16 w 28"/>
              <a:gd name="T7" fmla="*/ 34 h 34"/>
              <a:gd name="T8" fmla="*/ 16 w 28"/>
              <a:gd name="T9" fmla="*/ 34 h 34"/>
              <a:gd name="T10" fmla="*/ 22 w 28"/>
              <a:gd name="T11" fmla="*/ 18 h 34"/>
              <a:gd name="T12" fmla="*/ 22 w 28"/>
              <a:gd name="T13" fmla="*/ 18 h 34"/>
              <a:gd name="T14" fmla="*/ 28 w 28"/>
              <a:gd name="T15" fmla="*/ 0 h 34"/>
              <a:gd name="T16" fmla="*/ 28 w 28"/>
              <a:gd name="T17" fmla="*/ 0 h 34"/>
              <a:gd name="T18" fmla="*/ 14 w 28"/>
              <a:gd name="T19" fmla="*/ 12 h 34"/>
              <a:gd name="T20" fmla="*/ 14 w 28"/>
              <a:gd name="T21" fmla="*/ 12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"/>
              <a:gd name="T34" fmla="*/ 0 h 34"/>
              <a:gd name="T35" fmla="*/ 28 w 28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" h="34">
                <a:moveTo>
                  <a:pt x="14" y="12"/>
                </a:moveTo>
                <a:lnTo>
                  <a:pt x="14" y="12"/>
                </a:lnTo>
                <a:lnTo>
                  <a:pt x="0" y="22"/>
                </a:lnTo>
                <a:lnTo>
                  <a:pt x="16" y="34"/>
                </a:lnTo>
                <a:lnTo>
                  <a:pt x="22" y="18"/>
                </a:lnTo>
                <a:lnTo>
                  <a:pt x="28" y="0"/>
                </a:lnTo>
                <a:lnTo>
                  <a:pt x="14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2" name="Line 351">
            <a:extLst>
              <a:ext uri="{FF2B5EF4-FFF2-40B4-BE49-F238E27FC236}">
                <a16:creationId xmlns:a16="http://schemas.microsoft.com/office/drawing/2014/main" id="{67E59C0D-3AB7-9D4F-8447-2B5F58D6487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34947" y="3085027"/>
            <a:ext cx="76008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Freeform 352">
            <a:extLst>
              <a:ext uri="{FF2B5EF4-FFF2-40B4-BE49-F238E27FC236}">
                <a16:creationId xmlns:a16="http://schemas.microsoft.com/office/drawing/2014/main" id="{36058946-483A-934D-9F27-9E82BAF3CC5D}"/>
              </a:ext>
            </a:extLst>
          </p:cNvPr>
          <p:cNvSpPr>
            <a:spLocks/>
          </p:cNvSpPr>
          <p:nvPr/>
        </p:nvSpPr>
        <p:spPr bwMode="auto">
          <a:xfrm>
            <a:off x="3018056" y="3036150"/>
            <a:ext cx="42227" cy="67676"/>
          </a:xfrm>
          <a:custGeom>
            <a:avLst/>
            <a:gdLst>
              <a:gd name="T0" fmla="*/ 2 w 20"/>
              <a:gd name="T1" fmla="*/ 18 h 36"/>
              <a:gd name="T2" fmla="*/ 2 w 20"/>
              <a:gd name="T3" fmla="*/ 18 h 36"/>
              <a:gd name="T4" fmla="*/ 0 w 20"/>
              <a:gd name="T5" fmla="*/ 36 h 36"/>
              <a:gd name="T6" fmla="*/ 20 w 20"/>
              <a:gd name="T7" fmla="*/ 30 h 36"/>
              <a:gd name="T8" fmla="*/ 20 w 20"/>
              <a:gd name="T9" fmla="*/ 30 h 36"/>
              <a:gd name="T10" fmla="*/ 10 w 20"/>
              <a:gd name="T11" fmla="*/ 16 h 36"/>
              <a:gd name="T12" fmla="*/ 10 w 20"/>
              <a:gd name="T13" fmla="*/ 16 h 36"/>
              <a:gd name="T14" fmla="*/ 2 w 20"/>
              <a:gd name="T15" fmla="*/ 0 h 36"/>
              <a:gd name="T16" fmla="*/ 2 w 20"/>
              <a:gd name="T17" fmla="*/ 0 h 36"/>
              <a:gd name="T18" fmla="*/ 2 w 20"/>
              <a:gd name="T19" fmla="*/ 18 h 36"/>
              <a:gd name="T20" fmla="*/ 2 w 20"/>
              <a:gd name="T21" fmla="*/ 18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"/>
              <a:gd name="T34" fmla="*/ 0 h 36"/>
              <a:gd name="T35" fmla="*/ 20 w 20"/>
              <a:gd name="T36" fmla="*/ 36 h 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" h="36">
                <a:moveTo>
                  <a:pt x="2" y="18"/>
                </a:moveTo>
                <a:lnTo>
                  <a:pt x="2" y="18"/>
                </a:lnTo>
                <a:lnTo>
                  <a:pt x="0" y="36"/>
                </a:lnTo>
                <a:lnTo>
                  <a:pt x="20" y="30"/>
                </a:lnTo>
                <a:lnTo>
                  <a:pt x="10" y="16"/>
                </a:lnTo>
                <a:lnTo>
                  <a:pt x="2" y="0"/>
                </a:lnTo>
                <a:lnTo>
                  <a:pt x="2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4" name="Line 353">
            <a:extLst>
              <a:ext uri="{FF2B5EF4-FFF2-40B4-BE49-F238E27FC236}">
                <a16:creationId xmlns:a16="http://schemas.microsoft.com/office/drawing/2014/main" id="{CAF1AC15-B1B9-3345-9636-06EC335AAC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7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Freeform 354">
            <a:extLst>
              <a:ext uri="{FF2B5EF4-FFF2-40B4-BE49-F238E27FC236}">
                <a16:creationId xmlns:a16="http://schemas.microsoft.com/office/drawing/2014/main" id="{D5B19B4E-4C3D-984F-9117-E9ACC6DB86B7}"/>
              </a:ext>
            </a:extLst>
          </p:cNvPr>
          <p:cNvSpPr>
            <a:spLocks/>
          </p:cNvSpPr>
          <p:nvPr/>
        </p:nvSpPr>
        <p:spPr bwMode="auto">
          <a:xfrm>
            <a:off x="2122850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6" name="Line 355">
            <a:extLst>
              <a:ext uri="{FF2B5EF4-FFF2-40B4-BE49-F238E27FC236}">
                <a16:creationId xmlns:a16="http://schemas.microsoft.com/office/drawing/2014/main" id="{1DEF6FA6-1C3A-3949-B3F1-0E2A60F3F32D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4866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Freeform 356">
            <a:extLst>
              <a:ext uri="{FF2B5EF4-FFF2-40B4-BE49-F238E27FC236}">
                <a16:creationId xmlns:a16="http://schemas.microsoft.com/office/drawing/2014/main" id="{74DCD8AD-8F11-4F4B-8DD3-8D3AEB6B7B9C}"/>
              </a:ext>
            </a:extLst>
          </p:cNvPr>
          <p:cNvSpPr>
            <a:spLocks/>
          </p:cNvSpPr>
          <p:nvPr/>
        </p:nvSpPr>
        <p:spPr bwMode="auto">
          <a:xfrm>
            <a:off x="2245307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8" name="Line 357">
            <a:extLst>
              <a:ext uri="{FF2B5EF4-FFF2-40B4-BE49-F238E27FC236}">
                <a16:creationId xmlns:a16="http://schemas.microsoft.com/office/drawing/2014/main" id="{DA07F43C-6522-B045-9482-394F209A4E2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6210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Freeform 358">
            <a:extLst>
              <a:ext uri="{FF2B5EF4-FFF2-40B4-BE49-F238E27FC236}">
                <a16:creationId xmlns:a16="http://schemas.microsoft.com/office/drawing/2014/main" id="{43A91C9E-EF94-AC4E-B3C7-05944CEA7508}"/>
              </a:ext>
            </a:extLst>
          </p:cNvPr>
          <p:cNvSpPr>
            <a:spLocks/>
          </p:cNvSpPr>
          <p:nvPr/>
        </p:nvSpPr>
        <p:spPr bwMode="auto">
          <a:xfrm>
            <a:off x="2426882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0" name="Line 359">
            <a:extLst>
              <a:ext uri="{FF2B5EF4-FFF2-40B4-BE49-F238E27FC236}">
                <a16:creationId xmlns:a16="http://schemas.microsoft.com/office/drawing/2014/main" id="{D6750C6D-640D-1B44-9FE6-DCBFB71153B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7889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Freeform 360">
            <a:extLst>
              <a:ext uri="{FF2B5EF4-FFF2-40B4-BE49-F238E27FC236}">
                <a16:creationId xmlns:a16="http://schemas.microsoft.com/office/drawing/2014/main" id="{F6281ECC-8CFF-534B-B6B2-3D6FAB037983}"/>
              </a:ext>
            </a:extLst>
          </p:cNvPr>
          <p:cNvSpPr>
            <a:spLocks/>
          </p:cNvSpPr>
          <p:nvPr/>
        </p:nvSpPr>
        <p:spPr bwMode="auto">
          <a:xfrm>
            <a:off x="2549340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2" name="Line 361">
            <a:extLst>
              <a:ext uri="{FF2B5EF4-FFF2-40B4-BE49-F238E27FC236}">
                <a16:creationId xmlns:a16="http://schemas.microsoft.com/office/drawing/2014/main" id="{7BBE844E-E989-2D44-9209-08DB9C7CA5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0242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Freeform 362">
            <a:extLst>
              <a:ext uri="{FF2B5EF4-FFF2-40B4-BE49-F238E27FC236}">
                <a16:creationId xmlns:a16="http://schemas.microsoft.com/office/drawing/2014/main" id="{C2C42B41-30F8-E64B-9EA4-91A6A05566BC}"/>
              </a:ext>
            </a:extLst>
          </p:cNvPr>
          <p:cNvSpPr>
            <a:spLocks/>
          </p:cNvSpPr>
          <p:nvPr/>
        </p:nvSpPr>
        <p:spPr bwMode="auto">
          <a:xfrm>
            <a:off x="2730914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4" name="Line 363">
            <a:extLst>
              <a:ext uri="{FF2B5EF4-FFF2-40B4-BE49-F238E27FC236}">
                <a16:creationId xmlns:a16="http://schemas.microsoft.com/office/drawing/2014/main" id="{1C7BBA3F-5593-C74F-B06B-7ED0F3FE56A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Freeform 364">
            <a:extLst>
              <a:ext uri="{FF2B5EF4-FFF2-40B4-BE49-F238E27FC236}">
                <a16:creationId xmlns:a16="http://schemas.microsoft.com/office/drawing/2014/main" id="{E5D5F34D-A666-C341-9506-2A32B1BB44C4}"/>
              </a:ext>
            </a:extLst>
          </p:cNvPr>
          <p:cNvSpPr>
            <a:spLocks/>
          </p:cNvSpPr>
          <p:nvPr/>
        </p:nvSpPr>
        <p:spPr bwMode="auto">
          <a:xfrm>
            <a:off x="2093291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6" name="Line 365">
            <a:extLst>
              <a:ext uri="{FF2B5EF4-FFF2-40B4-BE49-F238E27FC236}">
                <a16:creationId xmlns:a16="http://schemas.microsoft.com/office/drawing/2014/main" id="{652EF287-9881-F84A-BC26-2EF0CF1D8E4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Freeform 366">
            <a:extLst>
              <a:ext uri="{FF2B5EF4-FFF2-40B4-BE49-F238E27FC236}">
                <a16:creationId xmlns:a16="http://schemas.microsoft.com/office/drawing/2014/main" id="{3B0E517C-6196-044D-8F2F-055090731D19}"/>
              </a:ext>
            </a:extLst>
          </p:cNvPr>
          <p:cNvSpPr>
            <a:spLocks/>
          </p:cNvSpPr>
          <p:nvPr/>
        </p:nvSpPr>
        <p:spPr bwMode="auto">
          <a:xfrm>
            <a:off x="2274866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8" name="Line 367">
            <a:extLst>
              <a:ext uri="{FF2B5EF4-FFF2-40B4-BE49-F238E27FC236}">
                <a16:creationId xmlns:a16="http://schemas.microsoft.com/office/drawing/2014/main" id="{61E61F81-79DE-C446-A73C-E5E8A3B6143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Freeform 368">
            <a:extLst>
              <a:ext uri="{FF2B5EF4-FFF2-40B4-BE49-F238E27FC236}">
                <a16:creationId xmlns:a16="http://schemas.microsoft.com/office/drawing/2014/main" id="{BC524D33-3730-154D-9DC7-7AF5CE580551}"/>
              </a:ext>
            </a:extLst>
          </p:cNvPr>
          <p:cNvSpPr>
            <a:spLocks/>
          </p:cNvSpPr>
          <p:nvPr/>
        </p:nvSpPr>
        <p:spPr bwMode="auto">
          <a:xfrm>
            <a:off x="2397324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0" name="Line 369">
            <a:extLst>
              <a:ext uri="{FF2B5EF4-FFF2-40B4-BE49-F238E27FC236}">
                <a16:creationId xmlns:a16="http://schemas.microsoft.com/office/drawing/2014/main" id="{A74465D3-42EE-714F-8757-72E80A1FF32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Freeform 370">
            <a:extLst>
              <a:ext uri="{FF2B5EF4-FFF2-40B4-BE49-F238E27FC236}">
                <a16:creationId xmlns:a16="http://schemas.microsoft.com/office/drawing/2014/main" id="{AF27B31C-C1EE-CF49-AFA0-22F168CF3D35}"/>
              </a:ext>
            </a:extLst>
          </p:cNvPr>
          <p:cNvSpPr>
            <a:spLocks/>
          </p:cNvSpPr>
          <p:nvPr/>
        </p:nvSpPr>
        <p:spPr bwMode="auto">
          <a:xfrm>
            <a:off x="2578898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2" name="Line 371">
            <a:extLst>
              <a:ext uri="{FF2B5EF4-FFF2-40B4-BE49-F238E27FC236}">
                <a16:creationId xmlns:a16="http://schemas.microsoft.com/office/drawing/2014/main" id="{F3289877-53DE-5F4A-811F-6FF95A33AFF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Freeform 372">
            <a:extLst>
              <a:ext uri="{FF2B5EF4-FFF2-40B4-BE49-F238E27FC236}">
                <a16:creationId xmlns:a16="http://schemas.microsoft.com/office/drawing/2014/main" id="{781F09E5-D085-AC44-898F-A48B5D49F6FA}"/>
              </a:ext>
            </a:extLst>
          </p:cNvPr>
          <p:cNvSpPr>
            <a:spLocks/>
          </p:cNvSpPr>
          <p:nvPr/>
        </p:nvSpPr>
        <p:spPr bwMode="auto">
          <a:xfrm>
            <a:off x="2701356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4" name="Line 373">
            <a:extLst>
              <a:ext uri="{FF2B5EF4-FFF2-40B4-BE49-F238E27FC236}">
                <a16:creationId xmlns:a16="http://schemas.microsoft.com/office/drawing/2014/main" id="{F1D98FAA-EA2C-7D4D-8F23-11E94B4254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Freeform 374">
            <a:extLst>
              <a:ext uri="{FF2B5EF4-FFF2-40B4-BE49-F238E27FC236}">
                <a16:creationId xmlns:a16="http://schemas.microsoft.com/office/drawing/2014/main" id="{D2A97FD9-27B5-E04B-8DEE-5EC8F730D50A}"/>
              </a:ext>
            </a:extLst>
          </p:cNvPr>
          <p:cNvSpPr>
            <a:spLocks/>
          </p:cNvSpPr>
          <p:nvPr/>
        </p:nvSpPr>
        <p:spPr bwMode="auto">
          <a:xfrm>
            <a:off x="2882931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6" name="Freeform 375">
            <a:extLst>
              <a:ext uri="{FF2B5EF4-FFF2-40B4-BE49-F238E27FC236}">
                <a16:creationId xmlns:a16="http://schemas.microsoft.com/office/drawing/2014/main" id="{FC11F888-07B4-EA47-A3BD-6D9B87040922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  <a:close/>
              </a:path>
            </a:pathLst>
          </a:cu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7" name="Freeform 376">
            <a:extLst>
              <a:ext uri="{FF2B5EF4-FFF2-40B4-BE49-F238E27FC236}">
                <a16:creationId xmlns:a16="http://schemas.microsoft.com/office/drawing/2014/main" id="{ABA9E80C-A93A-624E-8426-97E5B0C6BA49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</a:path>
            </a:pathLst>
          </a:cu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8" name="Freeform 377">
            <a:extLst>
              <a:ext uri="{FF2B5EF4-FFF2-40B4-BE49-F238E27FC236}">
                <a16:creationId xmlns:a16="http://schemas.microsoft.com/office/drawing/2014/main" id="{2F8F999E-66E0-3841-B3AE-5C3B756B68AB}"/>
              </a:ext>
            </a:extLst>
          </p:cNvPr>
          <p:cNvSpPr>
            <a:spLocks/>
          </p:cNvSpPr>
          <p:nvPr/>
        </p:nvSpPr>
        <p:spPr bwMode="auto">
          <a:xfrm>
            <a:off x="1987725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9" name="Freeform 378">
            <a:extLst>
              <a:ext uri="{FF2B5EF4-FFF2-40B4-BE49-F238E27FC236}">
                <a16:creationId xmlns:a16="http://schemas.microsoft.com/office/drawing/2014/main" id="{CC1D4A22-6CF2-C34E-86E5-B942B0683DD2}"/>
              </a:ext>
            </a:extLst>
          </p:cNvPr>
          <p:cNvSpPr>
            <a:spLocks/>
          </p:cNvSpPr>
          <p:nvPr/>
        </p:nvSpPr>
        <p:spPr bwMode="auto">
          <a:xfrm>
            <a:off x="2291757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0" name="Freeform 379">
            <a:extLst>
              <a:ext uri="{FF2B5EF4-FFF2-40B4-BE49-F238E27FC236}">
                <a16:creationId xmlns:a16="http://schemas.microsoft.com/office/drawing/2014/main" id="{9E21F83C-2FEA-5C47-BD2A-585B66C49B85}"/>
              </a:ext>
            </a:extLst>
          </p:cNvPr>
          <p:cNvSpPr>
            <a:spLocks/>
          </p:cNvSpPr>
          <p:nvPr/>
        </p:nvSpPr>
        <p:spPr bwMode="auto">
          <a:xfrm>
            <a:off x="2595789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1" name="Freeform 380">
            <a:extLst>
              <a:ext uri="{FF2B5EF4-FFF2-40B4-BE49-F238E27FC236}">
                <a16:creationId xmlns:a16="http://schemas.microsoft.com/office/drawing/2014/main" id="{8F13376C-AEBA-2B47-9F68-F635EEC18EE2}"/>
              </a:ext>
            </a:extLst>
          </p:cNvPr>
          <p:cNvSpPr>
            <a:spLocks/>
          </p:cNvSpPr>
          <p:nvPr/>
        </p:nvSpPr>
        <p:spPr bwMode="auto">
          <a:xfrm>
            <a:off x="2139741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2" name="Freeform 381">
            <a:extLst>
              <a:ext uri="{FF2B5EF4-FFF2-40B4-BE49-F238E27FC236}">
                <a16:creationId xmlns:a16="http://schemas.microsoft.com/office/drawing/2014/main" id="{22C5E4B7-7557-F941-95BE-3A2DAD677AB8}"/>
              </a:ext>
            </a:extLst>
          </p:cNvPr>
          <p:cNvSpPr>
            <a:spLocks/>
          </p:cNvSpPr>
          <p:nvPr/>
        </p:nvSpPr>
        <p:spPr bwMode="auto">
          <a:xfrm>
            <a:off x="2443773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3" name="Freeform 382">
            <a:extLst>
              <a:ext uri="{FF2B5EF4-FFF2-40B4-BE49-F238E27FC236}">
                <a16:creationId xmlns:a16="http://schemas.microsoft.com/office/drawing/2014/main" id="{33772275-1A70-FD4E-A3E6-244F3B486A31}"/>
              </a:ext>
            </a:extLst>
          </p:cNvPr>
          <p:cNvSpPr>
            <a:spLocks/>
          </p:cNvSpPr>
          <p:nvPr/>
        </p:nvSpPr>
        <p:spPr bwMode="auto">
          <a:xfrm>
            <a:off x="2747805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4" name="Freeform 383">
            <a:extLst>
              <a:ext uri="{FF2B5EF4-FFF2-40B4-BE49-F238E27FC236}">
                <a16:creationId xmlns:a16="http://schemas.microsoft.com/office/drawing/2014/main" id="{44A049CA-3982-5A47-886C-AB390CF7A3AF}"/>
              </a:ext>
            </a:extLst>
          </p:cNvPr>
          <p:cNvSpPr>
            <a:spLocks/>
          </p:cNvSpPr>
          <p:nvPr/>
        </p:nvSpPr>
        <p:spPr bwMode="auto">
          <a:xfrm>
            <a:off x="2139741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5" name="Freeform 384">
            <a:extLst>
              <a:ext uri="{FF2B5EF4-FFF2-40B4-BE49-F238E27FC236}">
                <a16:creationId xmlns:a16="http://schemas.microsoft.com/office/drawing/2014/main" id="{272A9910-5742-B14F-9A88-E99F97C5D2DE}"/>
              </a:ext>
            </a:extLst>
          </p:cNvPr>
          <p:cNvSpPr>
            <a:spLocks/>
          </p:cNvSpPr>
          <p:nvPr/>
        </p:nvSpPr>
        <p:spPr bwMode="auto">
          <a:xfrm>
            <a:off x="2443773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6" name="Freeform 385">
            <a:extLst>
              <a:ext uri="{FF2B5EF4-FFF2-40B4-BE49-F238E27FC236}">
                <a16:creationId xmlns:a16="http://schemas.microsoft.com/office/drawing/2014/main" id="{5CCEEB67-1BAB-B848-9EF2-B53FA1C60A02}"/>
              </a:ext>
            </a:extLst>
          </p:cNvPr>
          <p:cNvSpPr>
            <a:spLocks/>
          </p:cNvSpPr>
          <p:nvPr/>
        </p:nvSpPr>
        <p:spPr bwMode="auto">
          <a:xfrm>
            <a:off x="2747805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7" name="Freeform 386">
            <a:extLst>
              <a:ext uri="{FF2B5EF4-FFF2-40B4-BE49-F238E27FC236}">
                <a16:creationId xmlns:a16="http://schemas.microsoft.com/office/drawing/2014/main" id="{4FFEFA2F-42DB-1540-AB3C-56D40D167152}"/>
              </a:ext>
            </a:extLst>
          </p:cNvPr>
          <p:cNvSpPr>
            <a:spLocks/>
          </p:cNvSpPr>
          <p:nvPr/>
        </p:nvSpPr>
        <p:spPr bwMode="auto">
          <a:xfrm>
            <a:off x="1987725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8" name="Freeform 387">
            <a:extLst>
              <a:ext uri="{FF2B5EF4-FFF2-40B4-BE49-F238E27FC236}">
                <a16:creationId xmlns:a16="http://schemas.microsoft.com/office/drawing/2014/main" id="{A4D5F144-CA6C-4841-B6D9-DA855A0D58AD}"/>
              </a:ext>
            </a:extLst>
          </p:cNvPr>
          <p:cNvSpPr>
            <a:spLocks/>
          </p:cNvSpPr>
          <p:nvPr/>
        </p:nvSpPr>
        <p:spPr bwMode="auto">
          <a:xfrm>
            <a:off x="2291757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9" name="Freeform 388">
            <a:extLst>
              <a:ext uri="{FF2B5EF4-FFF2-40B4-BE49-F238E27FC236}">
                <a16:creationId xmlns:a16="http://schemas.microsoft.com/office/drawing/2014/main" id="{DA85DCD8-70E7-104F-967E-5ACEDE89150C}"/>
              </a:ext>
            </a:extLst>
          </p:cNvPr>
          <p:cNvSpPr>
            <a:spLocks/>
          </p:cNvSpPr>
          <p:nvPr/>
        </p:nvSpPr>
        <p:spPr bwMode="auto">
          <a:xfrm>
            <a:off x="2595789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0" name="Freeform 389">
            <a:extLst>
              <a:ext uri="{FF2B5EF4-FFF2-40B4-BE49-F238E27FC236}">
                <a16:creationId xmlns:a16="http://schemas.microsoft.com/office/drawing/2014/main" id="{40FCC70E-E029-F04A-970A-437813F149F3}"/>
              </a:ext>
            </a:extLst>
          </p:cNvPr>
          <p:cNvSpPr>
            <a:spLocks/>
          </p:cNvSpPr>
          <p:nvPr/>
        </p:nvSpPr>
        <p:spPr bwMode="auto">
          <a:xfrm>
            <a:off x="2899821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1" name="Freeform 783">
            <a:extLst>
              <a:ext uri="{FF2B5EF4-FFF2-40B4-BE49-F238E27FC236}">
                <a16:creationId xmlns:a16="http://schemas.microsoft.com/office/drawing/2014/main" id="{8EBA2447-04C2-B04E-B82F-A63D7BBC37A1}"/>
              </a:ext>
            </a:extLst>
          </p:cNvPr>
          <p:cNvSpPr>
            <a:spLocks noEditPoints="1"/>
          </p:cNvSpPr>
          <p:nvPr/>
        </p:nvSpPr>
        <p:spPr bwMode="auto">
          <a:xfrm>
            <a:off x="1987725" y="4004965"/>
            <a:ext cx="1097894" cy="748196"/>
          </a:xfrm>
          <a:custGeom>
            <a:avLst/>
            <a:gdLst>
              <a:gd name="T0" fmla="*/ 112 w 520"/>
              <a:gd name="T1" fmla="*/ 312 h 398"/>
              <a:gd name="T2" fmla="*/ 128 w 520"/>
              <a:gd name="T3" fmla="*/ 298 h 398"/>
              <a:gd name="T4" fmla="*/ 184 w 520"/>
              <a:gd name="T5" fmla="*/ 298 h 398"/>
              <a:gd name="T6" fmla="*/ 184 w 520"/>
              <a:gd name="T7" fmla="*/ 260 h 398"/>
              <a:gd name="T8" fmla="*/ 142 w 520"/>
              <a:gd name="T9" fmla="*/ 260 h 398"/>
              <a:gd name="T10" fmla="*/ 142 w 520"/>
              <a:gd name="T11" fmla="*/ 0 h 398"/>
              <a:gd name="T12" fmla="*/ 290 w 520"/>
              <a:gd name="T13" fmla="*/ 0 h 398"/>
              <a:gd name="T14" fmla="*/ 436 w 520"/>
              <a:gd name="T15" fmla="*/ 0 h 398"/>
              <a:gd name="T16" fmla="*/ 436 w 520"/>
              <a:gd name="T17" fmla="*/ 198 h 398"/>
              <a:gd name="T18" fmla="*/ 436 w 520"/>
              <a:gd name="T19" fmla="*/ 260 h 398"/>
              <a:gd name="T20" fmla="*/ 396 w 520"/>
              <a:gd name="T21" fmla="*/ 260 h 398"/>
              <a:gd name="T22" fmla="*/ 396 w 520"/>
              <a:gd name="T23" fmla="*/ 298 h 398"/>
              <a:gd name="T24" fmla="*/ 428 w 520"/>
              <a:gd name="T25" fmla="*/ 298 h 398"/>
              <a:gd name="T26" fmla="*/ 460 w 520"/>
              <a:gd name="T27" fmla="*/ 326 h 398"/>
              <a:gd name="T28" fmla="*/ 506 w 520"/>
              <a:gd name="T29" fmla="*/ 366 h 398"/>
              <a:gd name="T30" fmla="*/ 512 w 520"/>
              <a:gd name="T31" fmla="*/ 368 h 398"/>
              <a:gd name="T32" fmla="*/ 514 w 520"/>
              <a:gd name="T33" fmla="*/ 374 h 398"/>
              <a:gd name="T34" fmla="*/ 520 w 520"/>
              <a:gd name="T35" fmla="*/ 380 h 398"/>
              <a:gd name="T36" fmla="*/ 520 w 520"/>
              <a:gd name="T37" fmla="*/ 384 h 398"/>
              <a:gd name="T38" fmla="*/ 520 w 520"/>
              <a:gd name="T39" fmla="*/ 386 h 398"/>
              <a:gd name="T40" fmla="*/ 520 w 520"/>
              <a:gd name="T41" fmla="*/ 388 h 398"/>
              <a:gd name="T42" fmla="*/ 520 w 520"/>
              <a:gd name="T43" fmla="*/ 392 h 398"/>
              <a:gd name="T44" fmla="*/ 518 w 520"/>
              <a:gd name="T45" fmla="*/ 394 h 398"/>
              <a:gd name="T46" fmla="*/ 514 w 520"/>
              <a:gd name="T47" fmla="*/ 394 h 398"/>
              <a:gd name="T48" fmla="*/ 510 w 520"/>
              <a:gd name="T49" fmla="*/ 398 h 398"/>
              <a:gd name="T50" fmla="*/ 506 w 520"/>
              <a:gd name="T51" fmla="*/ 398 h 398"/>
              <a:gd name="T52" fmla="*/ 264 w 520"/>
              <a:gd name="T53" fmla="*/ 398 h 398"/>
              <a:gd name="T54" fmla="*/ 50 w 520"/>
              <a:gd name="T55" fmla="*/ 398 h 398"/>
              <a:gd name="T56" fmla="*/ 44 w 520"/>
              <a:gd name="T57" fmla="*/ 398 h 398"/>
              <a:gd name="T58" fmla="*/ 42 w 520"/>
              <a:gd name="T59" fmla="*/ 394 h 398"/>
              <a:gd name="T60" fmla="*/ 38 w 520"/>
              <a:gd name="T61" fmla="*/ 394 h 398"/>
              <a:gd name="T62" fmla="*/ 36 w 520"/>
              <a:gd name="T63" fmla="*/ 392 h 398"/>
              <a:gd name="T64" fmla="*/ 34 w 520"/>
              <a:gd name="T65" fmla="*/ 392 h 398"/>
              <a:gd name="T66" fmla="*/ 34 w 520"/>
              <a:gd name="T67" fmla="*/ 388 h 398"/>
              <a:gd name="T68" fmla="*/ 34 w 520"/>
              <a:gd name="T69" fmla="*/ 386 h 398"/>
              <a:gd name="T70" fmla="*/ 34 w 520"/>
              <a:gd name="T71" fmla="*/ 384 h 398"/>
              <a:gd name="T72" fmla="*/ 36 w 520"/>
              <a:gd name="T73" fmla="*/ 380 h 398"/>
              <a:gd name="T74" fmla="*/ 38 w 520"/>
              <a:gd name="T75" fmla="*/ 374 h 398"/>
              <a:gd name="T76" fmla="*/ 42 w 520"/>
              <a:gd name="T77" fmla="*/ 368 h 398"/>
              <a:gd name="T78" fmla="*/ 48 w 520"/>
              <a:gd name="T79" fmla="*/ 366 h 398"/>
              <a:gd name="T80" fmla="*/ 0 w 520"/>
              <a:gd name="T81" fmla="*/ 366 h 398"/>
              <a:gd name="T82" fmla="*/ 0 w 520"/>
              <a:gd name="T83" fmla="*/ 198 h 398"/>
              <a:gd name="T84" fmla="*/ 0 w 520"/>
              <a:gd name="T85" fmla="*/ 50 h 398"/>
              <a:gd name="T86" fmla="*/ 112 w 520"/>
              <a:gd name="T87" fmla="*/ 50 h 398"/>
              <a:gd name="T88" fmla="*/ 112 w 520"/>
              <a:gd name="T89" fmla="*/ 312 h 398"/>
              <a:gd name="T90" fmla="*/ 112 w 520"/>
              <a:gd name="T91" fmla="*/ 312 h 398"/>
              <a:gd name="T92" fmla="*/ 112 w 520"/>
              <a:gd name="T93" fmla="*/ 312 h 398"/>
              <a:gd name="T94" fmla="*/ 100 w 520"/>
              <a:gd name="T95" fmla="*/ 320 h 398"/>
              <a:gd name="T96" fmla="*/ 62 w 520"/>
              <a:gd name="T97" fmla="*/ 354 h 398"/>
              <a:gd name="T98" fmla="*/ 48 w 520"/>
              <a:gd name="T99" fmla="*/ 366 h 398"/>
              <a:gd name="T100" fmla="*/ 112 w 520"/>
              <a:gd name="T101" fmla="*/ 312 h 398"/>
              <a:gd name="T102" fmla="*/ 112 w 520"/>
              <a:gd name="T103" fmla="*/ 312 h 39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20"/>
              <a:gd name="T157" fmla="*/ 0 h 398"/>
              <a:gd name="T158" fmla="*/ 520 w 520"/>
              <a:gd name="T159" fmla="*/ 398 h 39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20" h="398">
                <a:moveTo>
                  <a:pt x="112" y="312"/>
                </a:moveTo>
                <a:lnTo>
                  <a:pt x="128" y="298"/>
                </a:lnTo>
                <a:lnTo>
                  <a:pt x="184" y="298"/>
                </a:lnTo>
                <a:lnTo>
                  <a:pt x="184" y="260"/>
                </a:lnTo>
                <a:lnTo>
                  <a:pt x="142" y="260"/>
                </a:lnTo>
                <a:lnTo>
                  <a:pt x="142" y="0"/>
                </a:lnTo>
                <a:lnTo>
                  <a:pt x="290" y="0"/>
                </a:lnTo>
                <a:lnTo>
                  <a:pt x="436" y="0"/>
                </a:lnTo>
                <a:lnTo>
                  <a:pt x="436" y="198"/>
                </a:lnTo>
                <a:lnTo>
                  <a:pt x="436" y="260"/>
                </a:lnTo>
                <a:lnTo>
                  <a:pt x="396" y="260"/>
                </a:lnTo>
                <a:lnTo>
                  <a:pt x="396" y="298"/>
                </a:lnTo>
                <a:lnTo>
                  <a:pt x="428" y="298"/>
                </a:lnTo>
                <a:lnTo>
                  <a:pt x="460" y="326"/>
                </a:lnTo>
                <a:lnTo>
                  <a:pt x="506" y="366"/>
                </a:lnTo>
                <a:lnTo>
                  <a:pt x="512" y="368"/>
                </a:lnTo>
                <a:lnTo>
                  <a:pt x="514" y="374"/>
                </a:lnTo>
                <a:lnTo>
                  <a:pt x="520" y="380"/>
                </a:lnTo>
                <a:lnTo>
                  <a:pt x="520" y="384"/>
                </a:lnTo>
                <a:lnTo>
                  <a:pt x="520" y="386"/>
                </a:lnTo>
                <a:lnTo>
                  <a:pt x="520" y="388"/>
                </a:lnTo>
                <a:lnTo>
                  <a:pt x="520" y="392"/>
                </a:lnTo>
                <a:lnTo>
                  <a:pt x="518" y="394"/>
                </a:lnTo>
                <a:lnTo>
                  <a:pt x="514" y="394"/>
                </a:lnTo>
                <a:lnTo>
                  <a:pt x="510" y="398"/>
                </a:lnTo>
                <a:lnTo>
                  <a:pt x="506" y="398"/>
                </a:lnTo>
                <a:lnTo>
                  <a:pt x="264" y="398"/>
                </a:lnTo>
                <a:lnTo>
                  <a:pt x="50" y="398"/>
                </a:lnTo>
                <a:lnTo>
                  <a:pt x="44" y="398"/>
                </a:lnTo>
                <a:lnTo>
                  <a:pt x="42" y="394"/>
                </a:lnTo>
                <a:lnTo>
                  <a:pt x="38" y="394"/>
                </a:lnTo>
                <a:lnTo>
                  <a:pt x="36" y="392"/>
                </a:lnTo>
                <a:lnTo>
                  <a:pt x="34" y="392"/>
                </a:lnTo>
                <a:lnTo>
                  <a:pt x="34" y="388"/>
                </a:lnTo>
                <a:lnTo>
                  <a:pt x="34" y="386"/>
                </a:lnTo>
                <a:lnTo>
                  <a:pt x="34" y="384"/>
                </a:lnTo>
                <a:lnTo>
                  <a:pt x="36" y="380"/>
                </a:lnTo>
                <a:lnTo>
                  <a:pt x="38" y="374"/>
                </a:lnTo>
                <a:lnTo>
                  <a:pt x="42" y="368"/>
                </a:lnTo>
                <a:lnTo>
                  <a:pt x="48" y="366"/>
                </a:lnTo>
                <a:lnTo>
                  <a:pt x="0" y="366"/>
                </a:lnTo>
                <a:lnTo>
                  <a:pt x="0" y="198"/>
                </a:lnTo>
                <a:lnTo>
                  <a:pt x="0" y="50"/>
                </a:lnTo>
                <a:lnTo>
                  <a:pt x="112" y="50"/>
                </a:lnTo>
                <a:lnTo>
                  <a:pt x="112" y="312"/>
                </a:lnTo>
                <a:close/>
                <a:moveTo>
                  <a:pt x="112" y="312"/>
                </a:moveTo>
                <a:lnTo>
                  <a:pt x="100" y="320"/>
                </a:lnTo>
                <a:lnTo>
                  <a:pt x="62" y="354"/>
                </a:lnTo>
                <a:lnTo>
                  <a:pt x="48" y="366"/>
                </a:lnTo>
                <a:lnTo>
                  <a:pt x="112" y="312"/>
                </a:lnTo>
                <a:close/>
              </a:path>
            </a:pathLst>
          </a:custGeom>
          <a:solidFill>
            <a:srgbClr val="FFFFCC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2" name="Freeform 784">
            <a:extLst>
              <a:ext uri="{FF2B5EF4-FFF2-40B4-BE49-F238E27FC236}">
                <a16:creationId xmlns:a16="http://schemas.microsoft.com/office/drawing/2014/main" id="{25B68300-697A-4941-A46C-3A70EB4768A0}"/>
              </a:ext>
            </a:extLst>
          </p:cNvPr>
          <p:cNvSpPr>
            <a:spLocks/>
          </p:cNvSpPr>
          <p:nvPr/>
        </p:nvSpPr>
        <p:spPr bwMode="auto">
          <a:xfrm>
            <a:off x="2228417" y="4622775"/>
            <a:ext cx="688295" cy="26318"/>
          </a:xfrm>
          <a:custGeom>
            <a:avLst/>
            <a:gdLst>
              <a:gd name="T0" fmla="*/ 326 w 326"/>
              <a:gd name="T1" fmla="*/ 14 h 14"/>
              <a:gd name="T2" fmla="*/ 308 w 326"/>
              <a:gd name="T3" fmla="*/ 0 h 14"/>
              <a:gd name="T4" fmla="*/ 16 w 326"/>
              <a:gd name="T5" fmla="*/ 0 h 14"/>
              <a:gd name="T6" fmla="*/ 0 w 326"/>
              <a:gd name="T7" fmla="*/ 14 h 14"/>
              <a:gd name="T8" fmla="*/ 326 w 326"/>
              <a:gd name="T9" fmla="*/ 14 h 14"/>
              <a:gd name="T10" fmla="*/ 326 w 326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6"/>
              <a:gd name="T19" fmla="*/ 0 h 14"/>
              <a:gd name="T20" fmla="*/ 326 w 326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6" h="14">
                <a:moveTo>
                  <a:pt x="326" y="14"/>
                </a:moveTo>
                <a:lnTo>
                  <a:pt x="308" y="0"/>
                </a:lnTo>
                <a:lnTo>
                  <a:pt x="16" y="0"/>
                </a:lnTo>
                <a:lnTo>
                  <a:pt x="0" y="14"/>
                </a:lnTo>
                <a:lnTo>
                  <a:pt x="326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3" name="Freeform 785">
            <a:extLst>
              <a:ext uri="{FF2B5EF4-FFF2-40B4-BE49-F238E27FC236}">
                <a16:creationId xmlns:a16="http://schemas.microsoft.com/office/drawing/2014/main" id="{03855651-D109-C34F-BE85-3FADC4390F3A}"/>
              </a:ext>
            </a:extLst>
          </p:cNvPr>
          <p:cNvSpPr>
            <a:spLocks/>
          </p:cNvSpPr>
          <p:nvPr/>
        </p:nvSpPr>
        <p:spPr bwMode="auto">
          <a:xfrm>
            <a:off x="2169300" y="4671652"/>
            <a:ext cx="806530" cy="26318"/>
          </a:xfrm>
          <a:custGeom>
            <a:avLst/>
            <a:gdLst>
              <a:gd name="T0" fmla="*/ 382 w 382"/>
              <a:gd name="T1" fmla="*/ 14 h 14"/>
              <a:gd name="T2" fmla="*/ 364 w 382"/>
              <a:gd name="T3" fmla="*/ 0 h 14"/>
              <a:gd name="T4" fmla="*/ 16 w 382"/>
              <a:gd name="T5" fmla="*/ 0 h 14"/>
              <a:gd name="T6" fmla="*/ 0 w 382"/>
              <a:gd name="T7" fmla="*/ 14 h 14"/>
              <a:gd name="T8" fmla="*/ 382 w 382"/>
              <a:gd name="T9" fmla="*/ 14 h 14"/>
              <a:gd name="T10" fmla="*/ 382 w 382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2"/>
              <a:gd name="T19" fmla="*/ 0 h 14"/>
              <a:gd name="T20" fmla="*/ 382 w 382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2" h="14">
                <a:moveTo>
                  <a:pt x="382" y="14"/>
                </a:moveTo>
                <a:lnTo>
                  <a:pt x="364" y="0"/>
                </a:lnTo>
                <a:lnTo>
                  <a:pt x="16" y="0"/>
                </a:lnTo>
                <a:lnTo>
                  <a:pt x="0" y="14"/>
                </a:lnTo>
                <a:lnTo>
                  <a:pt x="382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4" name="Freeform 786">
            <a:extLst>
              <a:ext uri="{FF2B5EF4-FFF2-40B4-BE49-F238E27FC236}">
                <a16:creationId xmlns:a16="http://schemas.microsoft.com/office/drawing/2014/main" id="{E0D615A3-F896-A14A-9B47-CDBDE5F47E28}"/>
              </a:ext>
            </a:extLst>
          </p:cNvPr>
          <p:cNvSpPr>
            <a:spLocks/>
          </p:cNvSpPr>
          <p:nvPr/>
        </p:nvSpPr>
        <p:spPr bwMode="auto">
          <a:xfrm>
            <a:off x="2110182" y="4720529"/>
            <a:ext cx="924765" cy="26318"/>
          </a:xfrm>
          <a:custGeom>
            <a:avLst/>
            <a:gdLst>
              <a:gd name="T0" fmla="*/ 438 w 438"/>
              <a:gd name="T1" fmla="*/ 14 h 14"/>
              <a:gd name="T2" fmla="*/ 420 w 438"/>
              <a:gd name="T3" fmla="*/ 0 h 14"/>
              <a:gd name="T4" fmla="*/ 18 w 438"/>
              <a:gd name="T5" fmla="*/ 0 h 14"/>
              <a:gd name="T6" fmla="*/ 0 w 438"/>
              <a:gd name="T7" fmla="*/ 14 h 14"/>
              <a:gd name="T8" fmla="*/ 438 w 438"/>
              <a:gd name="T9" fmla="*/ 14 h 14"/>
              <a:gd name="T10" fmla="*/ 438 w 438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8"/>
              <a:gd name="T19" fmla="*/ 0 h 14"/>
              <a:gd name="T20" fmla="*/ 438 w 438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8" h="14">
                <a:moveTo>
                  <a:pt x="438" y="14"/>
                </a:moveTo>
                <a:lnTo>
                  <a:pt x="420" y="0"/>
                </a:lnTo>
                <a:lnTo>
                  <a:pt x="18" y="0"/>
                </a:lnTo>
                <a:lnTo>
                  <a:pt x="0" y="14"/>
                </a:lnTo>
                <a:lnTo>
                  <a:pt x="438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5" name="Rectangle 787">
            <a:extLst>
              <a:ext uri="{FF2B5EF4-FFF2-40B4-BE49-F238E27FC236}">
                <a16:creationId xmlns:a16="http://schemas.microsoft.com/office/drawing/2014/main" id="{B51E52B3-A4B4-5743-992E-567C249875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211" y="4115205"/>
            <a:ext cx="447603" cy="330860"/>
          </a:xfrm>
          <a:prstGeom prst="rect">
            <a:avLst/>
          </a:prstGeom>
          <a:noFill/>
          <a:ln w="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6" name="Freeform 788">
            <a:extLst>
              <a:ext uri="{FF2B5EF4-FFF2-40B4-BE49-F238E27FC236}">
                <a16:creationId xmlns:a16="http://schemas.microsoft.com/office/drawing/2014/main" id="{265DB779-60DD-A546-8C33-06E600578652}"/>
              </a:ext>
            </a:extLst>
          </p:cNvPr>
          <p:cNvSpPr>
            <a:spLocks noEditPoints="1"/>
          </p:cNvSpPr>
          <p:nvPr/>
        </p:nvSpPr>
        <p:spPr bwMode="auto">
          <a:xfrm>
            <a:off x="2017284" y="4175362"/>
            <a:ext cx="806530" cy="421095"/>
          </a:xfrm>
          <a:custGeom>
            <a:avLst/>
            <a:gdLst>
              <a:gd name="T0" fmla="*/ 84 w 382"/>
              <a:gd name="T1" fmla="*/ 0 h 224"/>
              <a:gd name="T2" fmla="*/ 84 w 382"/>
              <a:gd name="T3" fmla="*/ 4 h 224"/>
              <a:gd name="T4" fmla="*/ 0 w 382"/>
              <a:gd name="T5" fmla="*/ 4 h 224"/>
              <a:gd name="T6" fmla="*/ 0 w 382"/>
              <a:gd name="T7" fmla="*/ 0 h 224"/>
              <a:gd name="T8" fmla="*/ 84 w 382"/>
              <a:gd name="T9" fmla="*/ 0 h 224"/>
              <a:gd name="T10" fmla="*/ 84 w 382"/>
              <a:gd name="T11" fmla="*/ 0 h 224"/>
              <a:gd name="T12" fmla="*/ 170 w 382"/>
              <a:gd name="T13" fmla="*/ 186 h 224"/>
              <a:gd name="T14" fmla="*/ 382 w 382"/>
              <a:gd name="T15" fmla="*/ 186 h 224"/>
              <a:gd name="T16" fmla="*/ 382 w 382"/>
              <a:gd name="T17" fmla="*/ 224 h 224"/>
              <a:gd name="T18" fmla="*/ 170 w 382"/>
              <a:gd name="T19" fmla="*/ 224 h 224"/>
              <a:gd name="T20" fmla="*/ 170 w 382"/>
              <a:gd name="T21" fmla="*/ 186 h 22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2"/>
              <a:gd name="T34" fmla="*/ 0 h 224"/>
              <a:gd name="T35" fmla="*/ 382 w 382"/>
              <a:gd name="T36" fmla="*/ 224 h 22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2" h="224">
                <a:moveTo>
                  <a:pt x="84" y="0"/>
                </a:moveTo>
                <a:lnTo>
                  <a:pt x="84" y="4"/>
                </a:lnTo>
                <a:lnTo>
                  <a:pt x="0" y="4"/>
                </a:lnTo>
                <a:lnTo>
                  <a:pt x="0" y="0"/>
                </a:lnTo>
                <a:lnTo>
                  <a:pt x="84" y="0"/>
                </a:lnTo>
                <a:close/>
                <a:moveTo>
                  <a:pt x="170" y="186"/>
                </a:moveTo>
                <a:lnTo>
                  <a:pt x="382" y="186"/>
                </a:lnTo>
                <a:lnTo>
                  <a:pt x="382" y="224"/>
                </a:lnTo>
                <a:lnTo>
                  <a:pt x="170" y="224"/>
                </a:lnTo>
                <a:lnTo>
                  <a:pt x="170" y="186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7" name="Rectangle 563">
            <a:extLst>
              <a:ext uri="{FF2B5EF4-FFF2-40B4-BE49-F238E27FC236}">
                <a16:creationId xmlns:a16="http://schemas.microsoft.com/office/drawing/2014/main" id="{47F9CD07-AEF3-6846-8E72-64AF02EF83A2}"/>
              </a:ext>
            </a:extLst>
          </p:cNvPr>
          <p:cNvSpPr/>
          <p:nvPr/>
        </p:nvSpPr>
        <p:spPr>
          <a:xfrm>
            <a:off x="4961973" y="2251819"/>
            <a:ext cx="1854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Data Plane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8" name="Flowchart: Connector 564">
            <a:extLst>
              <a:ext uri="{FF2B5EF4-FFF2-40B4-BE49-F238E27FC236}">
                <a16:creationId xmlns:a16="http://schemas.microsoft.com/office/drawing/2014/main" id="{CEC5C2D0-415C-374B-949C-87F10BB133B9}"/>
              </a:ext>
            </a:extLst>
          </p:cNvPr>
          <p:cNvSpPr/>
          <p:nvPr/>
        </p:nvSpPr>
        <p:spPr>
          <a:xfrm>
            <a:off x="5240958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9" name="Flowchart: Connector 565">
            <a:extLst>
              <a:ext uri="{FF2B5EF4-FFF2-40B4-BE49-F238E27FC236}">
                <a16:creationId xmlns:a16="http://schemas.microsoft.com/office/drawing/2014/main" id="{69ADC33F-6AD4-1148-A350-C4B6FDA43824}"/>
              </a:ext>
            </a:extLst>
          </p:cNvPr>
          <p:cNvSpPr/>
          <p:nvPr/>
        </p:nvSpPr>
        <p:spPr>
          <a:xfrm>
            <a:off x="5968799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0" name="Flowchart: Connector 566">
            <a:extLst>
              <a:ext uri="{FF2B5EF4-FFF2-40B4-BE49-F238E27FC236}">
                <a16:creationId xmlns:a16="http://schemas.microsoft.com/office/drawing/2014/main" id="{A15AE116-C0BB-CF4F-BADC-99888F5032A8}"/>
              </a:ext>
            </a:extLst>
          </p:cNvPr>
          <p:cNvSpPr/>
          <p:nvPr/>
        </p:nvSpPr>
        <p:spPr>
          <a:xfrm>
            <a:off x="6802799" y="341636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1" name="Straight Arrow Connector 567">
            <a:extLst>
              <a:ext uri="{FF2B5EF4-FFF2-40B4-BE49-F238E27FC236}">
                <a16:creationId xmlns:a16="http://schemas.microsoft.com/office/drawing/2014/main" id="{65EC5E50-BBE3-C648-9571-B5DEED59C3EF}"/>
              </a:ext>
            </a:extLst>
          </p:cNvPr>
          <p:cNvCxnSpPr>
            <a:stCxn id="68" idx="1"/>
          </p:cNvCxnSpPr>
          <p:nvPr/>
        </p:nvCxnSpPr>
        <p:spPr>
          <a:xfrm flipH="1" flipV="1">
            <a:off x="5028551" y="3048324"/>
            <a:ext cx="265128" cy="4162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569">
            <a:extLst>
              <a:ext uri="{FF2B5EF4-FFF2-40B4-BE49-F238E27FC236}">
                <a16:creationId xmlns:a16="http://schemas.microsoft.com/office/drawing/2014/main" id="{301DDCD4-3D0B-FA44-94D2-03C4698F475D}"/>
              </a:ext>
            </a:extLst>
          </p:cNvPr>
          <p:cNvCxnSpPr>
            <a:stCxn id="68" idx="7"/>
          </p:cNvCxnSpPr>
          <p:nvPr/>
        </p:nvCxnSpPr>
        <p:spPr>
          <a:xfrm flipV="1">
            <a:off x="5548237" y="3055844"/>
            <a:ext cx="43729" cy="4086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572">
            <a:extLst>
              <a:ext uri="{FF2B5EF4-FFF2-40B4-BE49-F238E27FC236}">
                <a16:creationId xmlns:a16="http://schemas.microsoft.com/office/drawing/2014/main" id="{D34237EC-F004-8146-9AD0-6A52846C99FE}"/>
              </a:ext>
            </a:extLst>
          </p:cNvPr>
          <p:cNvCxnSpPr>
            <a:stCxn id="69" idx="1"/>
          </p:cNvCxnSpPr>
          <p:nvPr/>
        </p:nvCxnSpPr>
        <p:spPr>
          <a:xfrm flipH="1" flipV="1">
            <a:off x="5896799" y="3085026"/>
            <a:ext cx="124721" cy="3795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74">
            <a:extLst>
              <a:ext uri="{FF2B5EF4-FFF2-40B4-BE49-F238E27FC236}">
                <a16:creationId xmlns:a16="http://schemas.microsoft.com/office/drawing/2014/main" id="{889E59F2-9D31-784E-812E-8EDFD3C620DB}"/>
              </a:ext>
            </a:extLst>
          </p:cNvPr>
          <p:cNvCxnSpPr>
            <a:stCxn id="69" idx="0"/>
          </p:cNvCxnSpPr>
          <p:nvPr/>
        </p:nvCxnSpPr>
        <p:spPr>
          <a:xfrm flipV="1">
            <a:off x="6148799" y="3055843"/>
            <a:ext cx="97680" cy="3559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77">
            <a:extLst>
              <a:ext uri="{FF2B5EF4-FFF2-40B4-BE49-F238E27FC236}">
                <a16:creationId xmlns:a16="http://schemas.microsoft.com/office/drawing/2014/main" id="{7A48BF18-27F2-8447-BA41-2CC8ACF213A9}"/>
              </a:ext>
            </a:extLst>
          </p:cNvPr>
          <p:cNvCxnSpPr>
            <a:stCxn id="70" idx="1"/>
          </p:cNvCxnSpPr>
          <p:nvPr/>
        </p:nvCxnSpPr>
        <p:spPr>
          <a:xfrm flipH="1" flipV="1">
            <a:off x="6624247" y="3055447"/>
            <a:ext cx="231273" cy="4136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579">
            <a:extLst>
              <a:ext uri="{FF2B5EF4-FFF2-40B4-BE49-F238E27FC236}">
                <a16:creationId xmlns:a16="http://schemas.microsoft.com/office/drawing/2014/main" id="{F8B74665-9238-0A40-9A07-8C4045C66E47}"/>
              </a:ext>
            </a:extLst>
          </p:cNvPr>
          <p:cNvCxnSpPr>
            <a:stCxn id="70" idx="0"/>
          </p:cNvCxnSpPr>
          <p:nvPr/>
        </p:nvCxnSpPr>
        <p:spPr>
          <a:xfrm flipV="1">
            <a:off x="6982799" y="3059207"/>
            <a:ext cx="68031" cy="3571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581">
            <a:extLst>
              <a:ext uri="{FF2B5EF4-FFF2-40B4-BE49-F238E27FC236}">
                <a16:creationId xmlns:a16="http://schemas.microsoft.com/office/drawing/2014/main" id="{CCEC8F94-36CF-2F44-9E49-FA803C61D766}"/>
              </a:ext>
            </a:extLst>
          </p:cNvPr>
          <p:cNvCxnSpPr>
            <a:stCxn id="78" idx="0"/>
            <a:endCxn id="70" idx="4"/>
          </p:cNvCxnSpPr>
          <p:nvPr/>
        </p:nvCxnSpPr>
        <p:spPr>
          <a:xfrm flipV="1">
            <a:off x="6982799" y="3776365"/>
            <a:ext cx="0" cy="31242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583">
            <a:extLst>
              <a:ext uri="{FF2B5EF4-FFF2-40B4-BE49-F238E27FC236}">
                <a16:creationId xmlns:a16="http://schemas.microsoft.com/office/drawing/2014/main" id="{AD7AB132-F0E8-5741-A16F-A97D3810C965}"/>
              </a:ext>
            </a:extLst>
          </p:cNvPr>
          <p:cNvSpPr/>
          <p:nvPr/>
        </p:nvSpPr>
        <p:spPr>
          <a:xfrm>
            <a:off x="6730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9" name="Rectangle 586">
            <a:extLst>
              <a:ext uri="{FF2B5EF4-FFF2-40B4-BE49-F238E27FC236}">
                <a16:creationId xmlns:a16="http://schemas.microsoft.com/office/drawing/2014/main" id="{2310A036-9E1A-9C43-9154-4DB12F3A855D}"/>
              </a:ext>
            </a:extLst>
          </p:cNvPr>
          <p:cNvSpPr/>
          <p:nvPr/>
        </p:nvSpPr>
        <p:spPr>
          <a:xfrm>
            <a:off x="5896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80" name="Rectangle 587">
            <a:extLst>
              <a:ext uri="{FF2B5EF4-FFF2-40B4-BE49-F238E27FC236}">
                <a16:creationId xmlns:a16="http://schemas.microsoft.com/office/drawing/2014/main" id="{249248E2-22D3-7845-804B-3E5699EC0AED}"/>
              </a:ext>
            </a:extLst>
          </p:cNvPr>
          <p:cNvSpPr/>
          <p:nvPr/>
        </p:nvSpPr>
        <p:spPr>
          <a:xfrm>
            <a:off x="5168958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81" name="Straight Arrow Connector 588">
            <a:extLst>
              <a:ext uri="{FF2B5EF4-FFF2-40B4-BE49-F238E27FC236}">
                <a16:creationId xmlns:a16="http://schemas.microsoft.com/office/drawing/2014/main" id="{C2DB5E06-5B58-C246-9EC3-45D77410DC4A}"/>
              </a:ext>
            </a:extLst>
          </p:cNvPr>
          <p:cNvCxnSpPr>
            <a:stCxn id="79" idx="0"/>
            <a:endCxn id="69" idx="4"/>
          </p:cNvCxnSpPr>
          <p:nvPr/>
        </p:nvCxnSpPr>
        <p:spPr>
          <a:xfrm flipV="1">
            <a:off x="6148799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591">
            <a:extLst>
              <a:ext uri="{FF2B5EF4-FFF2-40B4-BE49-F238E27FC236}">
                <a16:creationId xmlns:a16="http://schemas.microsoft.com/office/drawing/2014/main" id="{D5332342-5F5B-0447-8A64-796CE8388DDD}"/>
              </a:ext>
            </a:extLst>
          </p:cNvPr>
          <p:cNvCxnSpPr>
            <a:stCxn id="80" idx="0"/>
            <a:endCxn id="68" idx="4"/>
          </p:cNvCxnSpPr>
          <p:nvPr/>
        </p:nvCxnSpPr>
        <p:spPr>
          <a:xfrm flipV="1">
            <a:off x="5420958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595">
            <a:extLst>
              <a:ext uri="{FF2B5EF4-FFF2-40B4-BE49-F238E27FC236}">
                <a16:creationId xmlns:a16="http://schemas.microsoft.com/office/drawing/2014/main" id="{34C1E00F-A1F3-4249-83C6-3DFCC27878A5}"/>
              </a:ext>
            </a:extLst>
          </p:cNvPr>
          <p:cNvSpPr/>
          <p:nvPr/>
        </p:nvSpPr>
        <p:spPr>
          <a:xfrm>
            <a:off x="4571999" y="2657445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chemeClr val="dk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Files  FIFO  Network</a:t>
            </a:r>
            <a:endParaRPr lang="zh-CN" altLang="en-US" sz="2000"/>
          </a:p>
        </p:txBody>
      </p:sp>
      <p:cxnSp>
        <p:nvCxnSpPr>
          <p:cNvPr id="84" name="Straight Arrow Connector 597">
            <a:extLst>
              <a:ext uri="{FF2B5EF4-FFF2-40B4-BE49-F238E27FC236}">
                <a16:creationId xmlns:a16="http://schemas.microsoft.com/office/drawing/2014/main" id="{F168EBDD-D759-B648-A4AB-EDE567ADC1ED}"/>
              </a:ext>
            </a:extLst>
          </p:cNvPr>
          <p:cNvCxnSpPr>
            <a:endCxn id="78" idx="2"/>
          </p:cNvCxnSpPr>
          <p:nvPr/>
        </p:nvCxnSpPr>
        <p:spPr>
          <a:xfrm flipV="1">
            <a:off x="6982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601">
            <a:extLst>
              <a:ext uri="{FF2B5EF4-FFF2-40B4-BE49-F238E27FC236}">
                <a16:creationId xmlns:a16="http://schemas.microsoft.com/office/drawing/2014/main" id="{7402AD8C-BE16-9441-9EFF-B85CA02DB402}"/>
              </a:ext>
            </a:extLst>
          </p:cNvPr>
          <p:cNvSpPr/>
          <p:nvPr/>
        </p:nvSpPr>
        <p:spPr>
          <a:xfrm>
            <a:off x="4896053" y="5219700"/>
            <a:ext cx="2250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Control Plane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6" name="Straight Connector 603">
            <a:extLst>
              <a:ext uri="{FF2B5EF4-FFF2-40B4-BE49-F238E27FC236}">
                <a16:creationId xmlns:a16="http://schemas.microsoft.com/office/drawing/2014/main" id="{9189913C-8728-014A-B8C7-5C78986E56FA}"/>
              </a:ext>
            </a:extLst>
          </p:cNvPr>
          <p:cNvCxnSpPr/>
          <p:nvPr/>
        </p:nvCxnSpPr>
        <p:spPr>
          <a:xfrm>
            <a:off x="2122850" y="5070188"/>
            <a:ext cx="524350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605">
            <a:extLst>
              <a:ext uri="{FF2B5EF4-FFF2-40B4-BE49-F238E27FC236}">
                <a16:creationId xmlns:a16="http://schemas.microsoft.com/office/drawing/2014/main" id="{A824FB32-C871-534C-A1FD-6105A2BBBFF3}"/>
              </a:ext>
            </a:extLst>
          </p:cNvPr>
          <p:cNvCxnSpPr>
            <a:endCxn id="79" idx="2"/>
          </p:cNvCxnSpPr>
          <p:nvPr/>
        </p:nvCxnSpPr>
        <p:spPr>
          <a:xfrm flipV="1">
            <a:off x="6148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606">
            <a:extLst>
              <a:ext uri="{FF2B5EF4-FFF2-40B4-BE49-F238E27FC236}">
                <a16:creationId xmlns:a16="http://schemas.microsoft.com/office/drawing/2014/main" id="{858F45F3-A662-E34D-B3E6-00B797BBA463}"/>
              </a:ext>
            </a:extLst>
          </p:cNvPr>
          <p:cNvCxnSpPr>
            <a:endCxn id="80" idx="2"/>
          </p:cNvCxnSpPr>
          <p:nvPr/>
        </p:nvCxnSpPr>
        <p:spPr>
          <a:xfrm flipV="1">
            <a:off x="5420958" y="4592791"/>
            <a:ext cx="0" cy="477398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607">
            <a:extLst>
              <a:ext uri="{FF2B5EF4-FFF2-40B4-BE49-F238E27FC236}">
                <a16:creationId xmlns:a16="http://schemas.microsoft.com/office/drawing/2014/main" id="{B21ED247-B3A3-8744-9C26-0DE9976A255F}"/>
              </a:ext>
            </a:extLst>
          </p:cNvPr>
          <p:cNvCxnSpPr>
            <a:endCxn id="9" idx="2"/>
          </p:cNvCxnSpPr>
          <p:nvPr/>
        </p:nvCxnSpPr>
        <p:spPr>
          <a:xfrm flipV="1">
            <a:off x="4419982" y="4622573"/>
            <a:ext cx="0" cy="447615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610">
            <a:extLst>
              <a:ext uri="{FF2B5EF4-FFF2-40B4-BE49-F238E27FC236}">
                <a16:creationId xmlns:a16="http://schemas.microsoft.com/office/drawing/2014/main" id="{6DD66F95-3647-DE4C-9C92-1BDED0A1EC01}"/>
              </a:ext>
            </a:extLst>
          </p:cNvPr>
          <p:cNvCxnSpPr>
            <a:endCxn id="61" idx="26"/>
          </p:cNvCxnSpPr>
          <p:nvPr/>
        </p:nvCxnSpPr>
        <p:spPr>
          <a:xfrm flipH="1" flipV="1">
            <a:off x="2545117" y="4753161"/>
            <a:ext cx="4224" cy="31702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622">
            <a:extLst>
              <a:ext uri="{FF2B5EF4-FFF2-40B4-BE49-F238E27FC236}">
                <a16:creationId xmlns:a16="http://schemas.microsoft.com/office/drawing/2014/main" id="{748B0636-78B1-984A-848B-BB97FF020DEB}"/>
              </a:ext>
            </a:extLst>
          </p:cNvPr>
          <p:cNvSpPr/>
          <p:nvPr/>
        </p:nvSpPr>
        <p:spPr>
          <a:xfrm>
            <a:off x="1600199" y="2657445"/>
            <a:ext cx="1981199" cy="2610525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Rectangle 623">
            <a:extLst>
              <a:ext uri="{FF2B5EF4-FFF2-40B4-BE49-F238E27FC236}">
                <a16:creationId xmlns:a16="http://schemas.microsoft.com/office/drawing/2014/main" id="{F8546CD6-7DE6-3549-A1A6-161420F0ADF3}"/>
              </a:ext>
            </a:extLst>
          </p:cNvPr>
          <p:cNvSpPr/>
          <p:nvPr/>
        </p:nvSpPr>
        <p:spPr>
          <a:xfrm>
            <a:off x="1497710" y="2251819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Job Schedule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3" name="Rectangle 624">
            <a:extLst>
              <a:ext uri="{FF2B5EF4-FFF2-40B4-BE49-F238E27FC236}">
                <a16:creationId xmlns:a16="http://schemas.microsoft.com/office/drawing/2014/main" id="{36A24D74-7DD3-0249-B395-D1EE4522EA8D}"/>
              </a:ext>
            </a:extLst>
          </p:cNvPr>
          <p:cNvSpPr/>
          <p:nvPr/>
        </p:nvSpPr>
        <p:spPr>
          <a:xfrm>
            <a:off x="2298891" y="4049802"/>
            <a:ext cx="58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JM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98167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8BD85F-F7B5-0A4C-8394-28C1AD603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 typical DAG runtime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4E0AFE-DD4C-E746-AA1F-E87AA2978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Rectangle 90">
            <a:extLst>
              <a:ext uri="{FF2B5EF4-FFF2-40B4-BE49-F238E27FC236}">
                <a16:creationId xmlns:a16="http://schemas.microsoft.com/office/drawing/2014/main" id="{5A01DF40-4EC8-F54B-9C27-76780C2D4E35}"/>
              </a:ext>
            </a:extLst>
          </p:cNvPr>
          <p:cNvSpPr/>
          <p:nvPr/>
        </p:nvSpPr>
        <p:spPr>
          <a:xfrm>
            <a:off x="1635613" y="1141677"/>
            <a:ext cx="5872774" cy="52322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72000" rIns="72000">
            <a:spAutoFit/>
          </a:bodyPr>
          <a:lstStyle/>
          <a:p>
            <a:r>
              <a:rPr lang="en-US" altLang="zh-CN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Daemon process </a:t>
            </a:r>
            <a:r>
              <a:rPr lang="en-US" altLang="zh-CN">
                <a:latin typeface="Candara" pitchFamily="34" charset="0"/>
                <a:ea typeface="Verdana" pitchFamily="34" charset="0"/>
                <a:cs typeface="Verdana" pitchFamily="34" charset="0"/>
              </a:rPr>
              <a:t>(D) executes vertices</a:t>
            </a:r>
          </a:p>
        </p:txBody>
      </p:sp>
      <p:sp>
        <p:nvSpPr>
          <p:cNvPr id="6" name="Freeform 234">
            <a:extLst>
              <a:ext uri="{FF2B5EF4-FFF2-40B4-BE49-F238E27FC236}">
                <a16:creationId xmlns:a16="http://schemas.microsoft.com/office/drawing/2014/main" id="{3C02D847-F5AB-2846-94B5-ADE9688C2206}"/>
              </a:ext>
            </a:extLst>
          </p:cNvPr>
          <p:cNvSpPr>
            <a:spLocks/>
          </p:cNvSpPr>
          <p:nvPr/>
        </p:nvSpPr>
        <p:spPr bwMode="auto">
          <a:xfrm>
            <a:off x="1903271" y="3280535"/>
            <a:ext cx="5557033" cy="703078"/>
          </a:xfrm>
          <a:custGeom>
            <a:avLst/>
            <a:gdLst>
              <a:gd name="T0" fmla="*/ 484 w 2632"/>
              <a:gd name="T1" fmla="*/ 100 h 374"/>
              <a:gd name="T2" fmla="*/ 698 w 2632"/>
              <a:gd name="T3" fmla="*/ 106 h 374"/>
              <a:gd name="T4" fmla="*/ 1192 w 2632"/>
              <a:gd name="T5" fmla="*/ 96 h 374"/>
              <a:gd name="T6" fmla="*/ 1220 w 2632"/>
              <a:gd name="T7" fmla="*/ 92 h 374"/>
              <a:gd name="T8" fmla="*/ 1334 w 2632"/>
              <a:gd name="T9" fmla="*/ 60 h 374"/>
              <a:gd name="T10" fmla="*/ 1452 w 2632"/>
              <a:gd name="T11" fmla="*/ 28 h 374"/>
              <a:gd name="T12" fmla="*/ 1480 w 2632"/>
              <a:gd name="T13" fmla="*/ 24 h 374"/>
              <a:gd name="T14" fmla="*/ 1968 w 2632"/>
              <a:gd name="T15" fmla="*/ 2 h 374"/>
              <a:gd name="T16" fmla="*/ 2124 w 2632"/>
              <a:gd name="T17" fmla="*/ 2 h 374"/>
              <a:gd name="T18" fmla="*/ 2436 w 2632"/>
              <a:gd name="T19" fmla="*/ 20 h 374"/>
              <a:gd name="T20" fmla="*/ 2498 w 2632"/>
              <a:gd name="T21" fmla="*/ 24 h 374"/>
              <a:gd name="T22" fmla="*/ 2558 w 2632"/>
              <a:gd name="T23" fmla="*/ 50 h 374"/>
              <a:gd name="T24" fmla="*/ 2610 w 2632"/>
              <a:gd name="T25" fmla="*/ 102 h 374"/>
              <a:gd name="T26" fmla="*/ 2628 w 2632"/>
              <a:gd name="T27" fmla="*/ 142 h 374"/>
              <a:gd name="T28" fmla="*/ 2632 w 2632"/>
              <a:gd name="T29" fmla="*/ 168 h 374"/>
              <a:gd name="T30" fmla="*/ 2624 w 2632"/>
              <a:gd name="T31" fmla="*/ 212 h 374"/>
              <a:gd name="T32" fmla="*/ 2588 w 2632"/>
              <a:gd name="T33" fmla="*/ 286 h 374"/>
              <a:gd name="T34" fmla="*/ 2554 w 2632"/>
              <a:gd name="T35" fmla="*/ 324 h 374"/>
              <a:gd name="T36" fmla="*/ 2514 w 2632"/>
              <a:gd name="T37" fmla="*/ 348 h 374"/>
              <a:gd name="T38" fmla="*/ 2488 w 2632"/>
              <a:gd name="T39" fmla="*/ 352 h 374"/>
              <a:gd name="T40" fmla="*/ 2192 w 2632"/>
              <a:gd name="T41" fmla="*/ 372 h 374"/>
              <a:gd name="T42" fmla="*/ 2056 w 2632"/>
              <a:gd name="T43" fmla="*/ 374 h 374"/>
              <a:gd name="T44" fmla="*/ 1788 w 2632"/>
              <a:gd name="T45" fmla="*/ 366 h 374"/>
              <a:gd name="T46" fmla="*/ 1556 w 2632"/>
              <a:gd name="T47" fmla="*/ 340 h 374"/>
              <a:gd name="T48" fmla="*/ 1490 w 2632"/>
              <a:gd name="T49" fmla="*/ 320 h 374"/>
              <a:gd name="T50" fmla="*/ 1450 w 2632"/>
              <a:gd name="T51" fmla="*/ 286 h 374"/>
              <a:gd name="T52" fmla="*/ 1336 w 2632"/>
              <a:gd name="T53" fmla="*/ 212 h 374"/>
              <a:gd name="T54" fmla="*/ 1222 w 2632"/>
              <a:gd name="T55" fmla="*/ 172 h 374"/>
              <a:gd name="T56" fmla="*/ 1192 w 2632"/>
              <a:gd name="T57" fmla="*/ 168 h 374"/>
              <a:gd name="T58" fmla="*/ 702 w 2632"/>
              <a:gd name="T59" fmla="*/ 158 h 374"/>
              <a:gd name="T60" fmla="*/ 488 w 2632"/>
              <a:gd name="T61" fmla="*/ 164 h 374"/>
              <a:gd name="T62" fmla="*/ 458 w 2632"/>
              <a:gd name="T63" fmla="*/ 172 h 374"/>
              <a:gd name="T64" fmla="*/ 302 w 2632"/>
              <a:gd name="T65" fmla="*/ 190 h 374"/>
              <a:gd name="T66" fmla="*/ 136 w 2632"/>
              <a:gd name="T67" fmla="*/ 188 h 374"/>
              <a:gd name="T68" fmla="*/ 40 w 2632"/>
              <a:gd name="T69" fmla="*/ 170 h 374"/>
              <a:gd name="T70" fmla="*/ 10 w 2632"/>
              <a:gd name="T71" fmla="*/ 156 h 374"/>
              <a:gd name="T72" fmla="*/ 0 w 2632"/>
              <a:gd name="T73" fmla="*/ 136 h 374"/>
              <a:gd name="T74" fmla="*/ 4 w 2632"/>
              <a:gd name="T75" fmla="*/ 120 h 374"/>
              <a:gd name="T76" fmla="*/ 28 w 2632"/>
              <a:gd name="T77" fmla="*/ 98 h 374"/>
              <a:gd name="T78" fmla="*/ 102 w 2632"/>
              <a:gd name="T79" fmla="*/ 78 h 374"/>
              <a:gd name="T80" fmla="*/ 222 w 2632"/>
              <a:gd name="T81" fmla="*/ 70 h 374"/>
              <a:gd name="T82" fmla="*/ 382 w 2632"/>
              <a:gd name="T83" fmla="*/ 78 h 374"/>
              <a:gd name="T84" fmla="*/ 460 w 2632"/>
              <a:gd name="T85" fmla="*/ 92 h 37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2632"/>
              <a:gd name="T130" fmla="*/ 0 h 374"/>
              <a:gd name="T131" fmla="*/ 2632 w 2632"/>
              <a:gd name="T132" fmla="*/ 374 h 37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2632" h="374">
                <a:moveTo>
                  <a:pt x="472" y="96"/>
                </a:moveTo>
                <a:lnTo>
                  <a:pt x="472" y="96"/>
                </a:lnTo>
                <a:lnTo>
                  <a:pt x="484" y="100"/>
                </a:lnTo>
                <a:lnTo>
                  <a:pt x="510" y="102"/>
                </a:lnTo>
                <a:lnTo>
                  <a:pt x="590" y="106"/>
                </a:lnTo>
                <a:lnTo>
                  <a:pt x="698" y="106"/>
                </a:lnTo>
                <a:lnTo>
                  <a:pt x="820" y="104"/>
                </a:lnTo>
                <a:lnTo>
                  <a:pt x="1058" y="100"/>
                </a:lnTo>
                <a:lnTo>
                  <a:pt x="1192" y="96"/>
                </a:lnTo>
                <a:lnTo>
                  <a:pt x="1204" y="96"/>
                </a:lnTo>
                <a:lnTo>
                  <a:pt x="1220" y="92"/>
                </a:lnTo>
                <a:lnTo>
                  <a:pt x="1254" y="84"/>
                </a:lnTo>
                <a:lnTo>
                  <a:pt x="1292" y="74"/>
                </a:lnTo>
                <a:lnTo>
                  <a:pt x="1334" y="60"/>
                </a:lnTo>
                <a:lnTo>
                  <a:pt x="1376" y="46"/>
                </a:lnTo>
                <a:lnTo>
                  <a:pt x="1416" y="36"/>
                </a:lnTo>
                <a:lnTo>
                  <a:pt x="1452" y="28"/>
                </a:lnTo>
                <a:lnTo>
                  <a:pt x="1466" y="24"/>
                </a:lnTo>
                <a:lnTo>
                  <a:pt x="1480" y="24"/>
                </a:lnTo>
                <a:lnTo>
                  <a:pt x="1694" y="12"/>
                </a:lnTo>
                <a:lnTo>
                  <a:pt x="1874" y="4"/>
                </a:lnTo>
                <a:lnTo>
                  <a:pt x="1968" y="2"/>
                </a:lnTo>
                <a:lnTo>
                  <a:pt x="2056" y="0"/>
                </a:lnTo>
                <a:lnTo>
                  <a:pt x="2124" y="2"/>
                </a:lnTo>
                <a:lnTo>
                  <a:pt x="2194" y="4"/>
                </a:lnTo>
                <a:lnTo>
                  <a:pt x="2330" y="12"/>
                </a:lnTo>
                <a:lnTo>
                  <a:pt x="2436" y="20"/>
                </a:lnTo>
                <a:lnTo>
                  <a:pt x="2488" y="24"/>
                </a:lnTo>
                <a:lnTo>
                  <a:pt x="2498" y="24"/>
                </a:lnTo>
                <a:lnTo>
                  <a:pt x="2510" y="28"/>
                </a:lnTo>
                <a:lnTo>
                  <a:pt x="2534" y="36"/>
                </a:lnTo>
                <a:lnTo>
                  <a:pt x="2558" y="50"/>
                </a:lnTo>
                <a:lnTo>
                  <a:pt x="2580" y="68"/>
                </a:lnTo>
                <a:lnTo>
                  <a:pt x="2600" y="90"/>
                </a:lnTo>
                <a:lnTo>
                  <a:pt x="2610" y="102"/>
                </a:lnTo>
                <a:lnTo>
                  <a:pt x="2618" y="116"/>
                </a:lnTo>
                <a:lnTo>
                  <a:pt x="2624" y="128"/>
                </a:lnTo>
                <a:lnTo>
                  <a:pt x="2628" y="142"/>
                </a:lnTo>
                <a:lnTo>
                  <a:pt x="2630" y="154"/>
                </a:lnTo>
                <a:lnTo>
                  <a:pt x="2632" y="168"/>
                </a:lnTo>
                <a:lnTo>
                  <a:pt x="2632" y="182"/>
                </a:lnTo>
                <a:lnTo>
                  <a:pt x="2628" y="196"/>
                </a:lnTo>
                <a:lnTo>
                  <a:pt x="2624" y="212"/>
                </a:lnTo>
                <a:lnTo>
                  <a:pt x="2620" y="228"/>
                </a:lnTo>
                <a:lnTo>
                  <a:pt x="2606" y="258"/>
                </a:lnTo>
                <a:lnTo>
                  <a:pt x="2588" y="286"/>
                </a:lnTo>
                <a:lnTo>
                  <a:pt x="2576" y="300"/>
                </a:lnTo>
                <a:lnTo>
                  <a:pt x="2566" y="312"/>
                </a:lnTo>
                <a:lnTo>
                  <a:pt x="2554" y="324"/>
                </a:lnTo>
                <a:lnTo>
                  <a:pt x="2540" y="334"/>
                </a:lnTo>
                <a:lnTo>
                  <a:pt x="2528" y="342"/>
                </a:lnTo>
                <a:lnTo>
                  <a:pt x="2514" y="348"/>
                </a:lnTo>
                <a:lnTo>
                  <a:pt x="2502" y="350"/>
                </a:lnTo>
                <a:lnTo>
                  <a:pt x="2488" y="352"/>
                </a:lnTo>
                <a:lnTo>
                  <a:pt x="2432" y="356"/>
                </a:lnTo>
                <a:lnTo>
                  <a:pt x="2324" y="364"/>
                </a:lnTo>
                <a:lnTo>
                  <a:pt x="2192" y="372"/>
                </a:lnTo>
                <a:lnTo>
                  <a:pt x="2122" y="374"/>
                </a:lnTo>
                <a:lnTo>
                  <a:pt x="2056" y="374"/>
                </a:lnTo>
                <a:lnTo>
                  <a:pt x="1970" y="374"/>
                </a:lnTo>
                <a:lnTo>
                  <a:pt x="1880" y="372"/>
                </a:lnTo>
                <a:lnTo>
                  <a:pt x="1788" y="366"/>
                </a:lnTo>
                <a:lnTo>
                  <a:pt x="1700" y="360"/>
                </a:lnTo>
                <a:lnTo>
                  <a:pt x="1622" y="350"/>
                </a:lnTo>
                <a:lnTo>
                  <a:pt x="1556" y="340"/>
                </a:lnTo>
                <a:lnTo>
                  <a:pt x="1530" y="332"/>
                </a:lnTo>
                <a:lnTo>
                  <a:pt x="1508" y="326"/>
                </a:lnTo>
                <a:lnTo>
                  <a:pt x="1490" y="320"/>
                </a:lnTo>
                <a:lnTo>
                  <a:pt x="1480" y="312"/>
                </a:lnTo>
                <a:lnTo>
                  <a:pt x="1450" y="286"/>
                </a:lnTo>
                <a:lnTo>
                  <a:pt x="1414" y="260"/>
                </a:lnTo>
                <a:lnTo>
                  <a:pt x="1376" y="234"/>
                </a:lnTo>
                <a:lnTo>
                  <a:pt x="1336" y="212"/>
                </a:lnTo>
                <a:lnTo>
                  <a:pt x="1296" y="194"/>
                </a:lnTo>
                <a:lnTo>
                  <a:pt x="1258" y="180"/>
                </a:lnTo>
                <a:lnTo>
                  <a:pt x="1222" y="172"/>
                </a:lnTo>
                <a:lnTo>
                  <a:pt x="1206" y="168"/>
                </a:lnTo>
                <a:lnTo>
                  <a:pt x="1192" y="168"/>
                </a:lnTo>
                <a:lnTo>
                  <a:pt x="1056" y="164"/>
                </a:lnTo>
                <a:lnTo>
                  <a:pt x="824" y="158"/>
                </a:lnTo>
                <a:lnTo>
                  <a:pt x="702" y="158"/>
                </a:lnTo>
                <a:lnTo>
                  <a:pt x="594" y="158"/>
                </a:lnTo>
                <a:lnTo>
                  <a:pt x="514" y="162"/>
                </a:lnTo>
                <a:lnTo>
                  <a:pt x="488" y="164"/>
                </a:lnTo>
                <a:lnTo>
                  <a:pt x="472" y="168"/>
                </a:lnTo>
                <a:lnTo>
                  <a:pt x="458" y="172"/>
                </a:lnTo>
                <a:lnTo>
                  <a:pt x="438" y="176"/>
                </a:lnTo>
                <a:lnTo>
                  <a:pt x="378" y="184"/>
                </a:lnTo>
                <a:lnTo>
                  <a:pt x="302" y="190"/>
                </a:lnTo>
                <a:lnTo>
                  <a:pt x="218" y="190"/>
                </a:lnTo>
                <a:lnTo>
                  <a:pt x="176" y="190"/>
                </a:lnTo>
                <a:lnTo>
                  <a:pt x="136" y="188"/>
                </a:lnTo>
                <a:lnTo>
                  <a:pt x="100" y="184"/>
                </a:lnTo>
                <a:lnTo>
                  <a:pt x="68" y="178"/>
                </a:lnTo>
                <a:lnTo>
                  <a:pt x="40" y="170"/>
                </a:lnTo>
                <a:lnTo>
                  <a:pt x="28" y="166"/>
                </a:lnTo>
                <a:lnTo>
                  <a:pt x="18" y="162"/>
                </a:lnTo>
                <a:lnTo>
                  <a:pt x="10" y="156"/>
                </a:lnTo>
                <a:lnTo>
                  <a:pt x="4" y="150"/>
                </a:lnTo>
                <a:lnTo>
                  <a:pt x="2" y="144"/>
                </a:lnTo>
                <a:lnTo>
                  <a:pt x="0" y="136"/>
                </a:lnTo>
                <a:lnTo>
                  <a:pt x="2" y="128"/>
                </a:lnTo>
                <a:lnTo>
                  <a:pt x="4" y="120"/>
                </a:lnTo>
                <a:lnTo>
                  <a:pt x="10" y="112"/>
                </a:lnTo>
                <a:lnTo>
                  <a:pt x="18" y="104"/>
                </a:lnTo>
                <a:lnTo>
                  <a:pt x="28" y="98"/>
                </a:lnTo>
                <a:lnTo>
                  <a:pt x="40" y="94"/>
                </a:lnTo>
                <a:lnTo>
                  <a:pt x="68" y="84"/>
                </a:lnTo>
                <a:lnTo>
                  <a:pt x="102" y="78"/>
                </a:lnTo>
                <a:lnTo>
                  <a:pt x="140" y="74"/>
                </a:lnTo>
                <a:lnTo>
                  <a:pt x="180" y="70"/>
                </a:lnTo>
                <a:lnTo>
                  <a:pt x="222" y="70"/>
                </a:lnTo>
                <a:lnTo>
                  <a:pt x="264" y="70"/>
                </a:lnTo>
                <a:lnTo>
                  <a:pt x="306" y="72"/>
                </a:lnTo>
                <a:lnTo>
                  <a:pt x="382" y="78"/>
                </a:lnTo>
                <a:lnTo>
                  <a:pt x="414" y="82"/>
                </a:lnTo>
                <a:lnTo>
                  <a:pt x="442" y="86"/>
                </a:lnTo>
                <a:lnTo>
                  <a:pt x="460" y="92"/>
                </a:lnTo>
                <a:lnTo>
                  <a:pt x="472" y="96"/>
                </a:lnTo>
                <a:close/>
              </a:path>
            </a:pathLst>
          </a:custGeom>
          <a:solidFill>
            <a:srgbClr val="B2B2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7" name="Rectangle 247">
            <a:extLst>
              <a:ext uri="{FF2B5EF4-FFF2-40B4-BE49-F238E27FC236}">
                <a16:creationId xmlns:a16="http://schemas.microsoft.com/office/drawing/2014/main" id="{CD5C41B5-DAD3-4146-80DF-06238AC02F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6432" y="2648893"/>
            <a:ext cx="2993873" cy="406056"/>
          </a:xfrm>
          <a:prstGeom prst="rect">
            <a:avLst/>
          </a:prstGeom>
          <a:solidFill>
            <a:srgbClr val="00FFF2"/>
          </a:solidFill>
          <a:ln w="4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8" name="Rectangle 321">
            <a:extLst>
              <a:ext uri="{FF2B5EF4-FFF2-40B4-BE49-F238E27FC236}">
                <a16:creationId xmlns:a16="http://schemas.microsoft.com/office/drawing/2014/main" id="{9FDFFF17-8BA9-9348-87FF-378CF7CED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5950" y="4081165"/>
            <a:ext cx="608064" cy="541408"/>
          </a:xfrm>
          <a:prstGeom prst="rect">
            <a:avLst/>
          </a:prstGeom>
          <a:solidFill>
            <a:srgbClr val="00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+mn-ea"/>
              </a:rPr>
              <a:t>NS</a:t>
            </a:r>
            <a:endParaRPr lang="zh-CN" altLang="zh-CN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  <a:ea typeface="+mn-ea"/>
            </a:endParaRPr>
          </a:p>
        </p:txBody>
      </p:sp>
      <p:sp>
        <p:nvSpPr>
          <p:cNvPr id="9" name="Line 339">
            <a:extLst>
              <a:ext uri="{FF2B5EF4-FFF2-40B4-BE49-F238E27FC236}">
                <a16:creationId xmlns:a16="http://schemas.microsoft.com/office/drawing/2014/main" id="{84ADEB71-1589-8C44-8990-D450272F24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Freeform 340">
            <a:extLst>
              <a:ext uri="{FF2B5EF4-FFF2-40B4-BE49-F238E27FC236}">
                <a16:creationId xmlns:a16="http://schemas.microsoft.com/office/drawing/2014/main" id="{7ACA79C2-83CE-8043-A7E7-D3E860B7AB7B}"/>
              </a:ext>
            </a:extLst>
          </p:cNvPr>
          <p:cNvSpPr>
            <a:spLocks/>
          </p:cNvSpPr>
          <p:nvPr/>
        </p:nvSpPr>
        <p:spPr bwMode="auto">
          <a:xfrm>
            <a:off x="2093291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1" name="Line 341">
            <a:extLst>
              <a:ext uri="{FF2B5EF4-FFF2-40B4-BE49-F238E27FC236}">
                <a16:creationId xmlns:a16="http://schemas.microsoft.com/office/drawing/2014/main" id="{D3E0DA02-B6A6-C840-B58C-D9DB354D9B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Freeform 342">
            <a:extLst>
              <a:ext uri="{FF2B5EF4-FFF2-40B4-BE49-F238E27FC236}">
                <a16:creationId xmlns:a16="http://schemas.microsoft.com/office/drawing/2014/main" id="{51FD3FE7-ADDF-BE49-87CF-ED2A7CF01B04}"/>
              </a:ext>
            </a:extLst>
          </p:cNvPr>
          <p:cNvSpPr>
            <a:spLocks/>
          </p:cNvSpPr>
          <p:nvPr/>
        </p:nvSpPr>
        <p:spPr bwMode="auto">
          <a:xfrm>
            <a:off x="2274866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3" name="Line 343">
            <a:extLst>
              <a:ext uri="{FF2B5EF4-FFF2-40B4-BE49-F238E27FC236}">
                <a16:creationId xmlns:a16="http://schemas.microsoft.com/office/drawing/2014/main" id="{85CE670D-B93C-0446-BBAB-50DD63D75F2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Freeform 344">
            <a:extLst>
              <a:ext uri="{FF2B5EF4-FFF2-40B4-BE49-F238E27FC236}">
                <a16:creationId xmlns:a16="http://schemas.microsoft.com/office/drawing/2014/main" id="{0761EA73-CBFD-2940-9FA1-CC3FEF41546F}"/>
              </a:ext>
            </a:extLst>
          </p:cNvPr>
          <p:cNvSpPr>
            <a:spLocks/>
          </p:cNvSpPr>
          <p:nvPr/>
        </p:nvSpPr>
        <p:spPr bwMode="auto">
          <a:xfrm>
            <a:off x="2397324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5" name="Line 345">
            <a:extLst>
              <a:ext uri="{FF2B5EF4-FFF2-40B4-BE49-F238E27FC236}">
                <a16:creationId xmlns:a16="http://schemas.microsoft.com/office/drawing/2014/main" id="{ED2E17AE-19B1-9E4F-B012-519992440B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Freeform 346">
            <a:extLst>
              <a:ext uri="{FF2B5EF4-FFF2-40B4-BE49-F238E27FC236}">
                <a16:creationId xmlns:a16="http://schemas.microsoft.com/office/drawing/2014/main" id="{DE812F91-496F-254C-8197-A9A3286312C1}"/>
              </a:ext>
            </a:extLst>
          </p:cNvPr>
          <p:cNvSpPr>
            <a:spLocks/>
          </p:cNvSpPr>
          <p:nvPr/>
        </p:nvSpPr>
        <p:spPr bwMode="auto">
          <a:xfrm>
            <a:off x="2578898" y="3581317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7" name="Line 347">
            <a:extLst>
              <a:ext uri="{FF2B5EF4-FFF2-40B4-BE49-F238E27FC236}">
                <a16:creationId xmlns:a16="http://schemas.microsoft.com/office/drawing/2014/main" id="{427D78D6-B160-4A46-8B66-57F199546CD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626435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Freeform 348">
            <a:extLst>
              <a:ext uri="{FF2B5EF4-FFF2-40B4-BE49-F238E27FC236}">
                <a16:creationId xmlns:a16="http://schemas.microsoft.com/office/drawing/2014/main" id="{59697D31-FD95-6044-8C30-EBE25D84584C}"/>
              </a:ext>
            </a:extLst>
          </p:cNvPr>
          <p:cNvSpPr>
            <a:spLocks/>
          </p:cNvSpPr>
          <p:nvPr/>
        </p:nvSpPr>
        <p:spPr bwMode="auto">
          <a:xfrm>
            <a:off x="2701356" y="3581317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19" name="Line 349">
            <a:extLst>
              <a:ext uri="{FF2B5EF4-FFF2-40B4-BE49-F238E27FC236}">
                <a16:creationId xmlns:a16="http://schemas.microsoft.com/office/drawing/2014/main" id="{2450555A-6AD2-B040-B398-0AA77841AD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491083"/>
            <a:ext cx="228024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Freeform 350">
            <a:extLst>
              <a:ext uri="{FF2B5EF4-FFF2-40B4-BE49-F238E27FC236}">
                <a16:creationId xmlns:a16="http://schemas.microsoft.com/office/drawing/2014/main" id="{9A57F832-AA5F-6F4E-A5AC-15C98411010F}"/>
              </a:ext>
            </a:extLst>
          </p:cNvPr>
          <p:cNvSpPr>
            <a:spLocks/>
          </p:cNvSpPr>
          <p:nvPr/>
        </p:nvSpPr>
        <p:spPr bwMode="auto">
          <a:xfrm>
            <a:off x="3034947" y="3449725"/>
            <a:ext cx="59117" cy="63916"/>
          </a:xfrm>
          <a:custGeom>
            <a:avLst/>
            <a:gdLst>
              <a:gd name="T0" fmla="*/ 14 w 28"/>
              <a:gd name="T1" fmla="*/ 12 h 34"/>
              <a:gd name="T2" fmla="*/ 14 w 28"/>
              <a:gd name="T3" fmla="*/ 12 h 34"/>
              <a:gd name="T4" fmla="*/ 0 w 28"/>
              <a:gd name="T5" fmla="*/ 22 h 34"/>
              <a:gd name="T6" fmla="*/ 16 w 28"/>
              <a:gd name="T7" fmla="*/ 34 h 34"/>
              <a:gd name="T8" fmla="*/ 16 w 28"/>
              <a:gd name="T9" fmla="*/ 34 h 34"/>
              <a:gd name="T10" fmla="*/ 22 w 28"/>
              <a:gd name="T11" fmla="*/ 18 h 34"/>
              <a:gd name="T12" fmla="*/ 22 w 28"/>
              <a:gd name="T13" fmla="*/ 18 h 34"/>
              <a:gd name="T14" fmla="*/ 28 w 28"/>
              <a:gd name="T15" fmla="*/ 0 h 34"/>
              <a:gd name="T16" fmla="*/ 28 w 28"/>
              <a:gd name="T17" fmla="*/ 0 h 34"/>
              <a:gd name="T18" fmla="*/ 14 w 28"/>
              <a:gd name="T19" fmla="*/ 12 h 34"/>
              <a:gd name="T20" fmla="*/ 14 w 28"/>
              <a:gd name="T21" fmla="*/ 12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8"/>
              <a:gd name="T34" fmla="*/ 0 h 34"/>
              <a:gd name="T35" fmla="*/ 28 w 28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8" h="34">
                <a:moveTo>
                  <a:pt x="14" y="12"/>
                </a:moveTo>
                <a:lnTo>
                  <a:pt x="14" y="12"/>
                </a:lnTo>
                <a:lnTo>
                  <a:pt x="0" y="22"/>
                </a:lnTo>
                <a:lnTo>
                  <a:pt x="16" y="34"/>
                </a:lnTo>
                <a:lnTo>
                  <a:pt x="22" y="18"/>
                </a:lnTo>
                <a:lnTo>
                  <a:pt x="28" y="0"/>
                </a:lnTo>
                <a:lnTo>
                  <a:pt x="14" y="1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1" name="Line 351">
            <a:extLst>
              <a:ext uri="{FF2B5EF4-FFF2-40B4-BE49-F238E27FC236}">
                <a16:creationId xmlns:a16="http://schemas.microsoft.com/office/drawing/2014/main" id="{4817AA12-5E3A-8E4C-92E1-817B085BFB9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034947" y="3085027"/>
            <a:ext cx="76008" cy="255665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Freeform 352">
            <a:extLst>
              <a:ext uri="{FF2B5EF4-FFF2-40B4-BE49-F238E27FC236}">
                <a16:creationId xmlns:a16="http://schemas.microsoft.com/office/drawing/2014/main" id="{EF0FBA92-CBD2-AD49-9B22-171D9354709A}"/>
              </a:ext>
            </a:extLst>
          </p:cNvPr>
          <p:cNvSpPr>
            <a:spLocks/>
          </p:cNvSpPr>
          <p:nvPr/>
        </p:nvSpPr>
        <p:spPr bwMode="auto">
          <a:xfrm>
            <a:off x="3018056" y="3036150"/>
            <a:ext cx="42227" cy="67676"/>
          </a:xfrm>
          <a:custGeom>
            <a:avLst/>
            <a:gdLst>
              <a:gd name="T0" fmla="*/ 2 w 20"/>
              <a:gd name="T1" fmla="*/ 18 h 36"/>
              <a:gd name="T2" fmla="*/ 2 w 20"/>
              <a:gd name="T3" fmla="*/ 18 h 36"/>
              <a:gd name="T4" fmla="*/ 0 w 20"/>
              <a:gd name="T5" fmla="*/ 36 h 36"/>
              <a:gd name="T6" fmla="*/ 20 w 20"/>
              <a:gd name="T7" fmla="*/ 30 h 36"/>
              <a:gd name="T8" fmla="*/ 20 w 20"/>
              <a:gd name="T9" fmla="*/ 30 h 36"/>
              <a:gd name="T10" fmla="*/ 10 w 20"/>
              <a:gd name="T11" fmla="*/ 16 h 36"/>
              <a:gd name="T12" fmla="*/ 10 w 20"/>
              <a:gd name="T13" fmla="*/ 16 h 36"/>
              <a:gd name="T14" fmla="*/ 2 w 20"/>
              <a:gd name="T15" fmla="*/ 0 h 36"/>
              <a:gd name="T16" fmla="*/ 2 w 20"/>
              <a:gd name="T17" fmla="*/ 0 h 36"/>
              <a:gd name="T18" fmla="*/ 2 w 20"/>
              <a:gd name="T19" fmla="*/ 18 h 36"/>
              <a:gd name="T20" fmla="*/ 2 w 20"/>
              <a:gd name="T21" fmla="*/ 18 h 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0"/>
              <a:gd name="T34" fmla="*/ 0 h 36"/>
              <a:gd name="T35" fmla="*/ 20 w 20"/>
              <a:gd name="T36" fmla="*/ 36 h 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0" h="36">
                <a:moveTo>
                  <a:pt x="2" y="18"/>
                </a:moveTo>
                <a:lnTo>
                  <a:pt x="2" y="18"/>
                </a:lnTo>
                <a:lnTo>
                  <a:pt x="0" y="36"/>
                </a:lnTo>
                <a:lnTo>
                  <a:pt x="20" y="30"/>
                </a:lnTo>
                <a:lnTo>
                  <a:pt x="10" y="16"/>
                </a:lnTo>
                <a:lnTo>
                  <a:pt x="2" y="0"/>
                </a:lnTo>
                <a:lnTo>
                  <a:pt x="2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3" name="Line 353">
            <a:extLst>
              <a:ext uri="{FF2B5EF4-FFF2-40B4-BE49-F238E27FC236}">
                <a16:creationId xmlns:a16="http://schemas.microsoft.com/office/drawing/2014/main" id="{C6F52F36-0B4A-8D44-86FD-8A52A76ED25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217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354">
            <a:extLst>
              <a:ext uri="{FF2B5EF4-FFF2-40B4-BE49-F238E27FC236}">
                <a16:creationId xmlns:a16="http://schemas.microsoft.com/office/drawing/2014/main" id="{D4F17BF7-4C99-4241-863C-383A0282DC49}"/>
              </a:ext>
            </a:extLst>
          </p:cNvPr>
          <p:cNvSpPr>
            <a:spLocks/>
          </p:cNvSpPr>
          <p:nvPr/>
        </p:nvSpPr>
        <p:spPr bwMode="auto">
          <a:xfrm>
            <a:off x="2122850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5" name="Line 355">
            <a:extLst>
              <a:ext uri="{FF2B5EF4-FFF2-40B4-BE49-F238E27FC236}">
                <a16:creationId xmlns:a16="http://schemas.microsoft.com/office/drawing/2014/main" id="{E1F3A43F-B6EE-7F44-9FE1-E989CF36FD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274866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Freeform 356">
            <a:extLst>
              <a:ext uri="{FF2B5EF4-FFF2-40B4-BE49-F238E27FC236}">
                <a16:creationId xmlns:a16="http://schemas.microsoft.com/office/drawing/2014/main" id="{74B0AF0F-CB28-8D4C-BB17-6C0029CC9828}"/>
              </a:ext>
            </a:extLst>
          </p:cNvPr>
          <p:cNvSpPr>
            <a:spLocks/>
          </p:cNvSpPr>
          <p:nvPr/>
        </p:nvSpPr>
        <p:spPr bwMode="auto">
          <a:xfrm>
            <a:off x="2245307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7" name="Line 357">
            <a:extLst>
              <a:ext uri="{FF2B5EF4-FFF2-40B4-BE49-F238E27FC236}">
                <a16:creationId xmlns:a16="http://schemas.microsoft.com/office/drawing/2014/main" id="{DB314F0B-1CBB-DA44-A994-484C52CAD80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76210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" name="Freeform 358">
            <a:extLst>
              <a:ext uri="{FF2B5EF4-FFF2-40B4-BE49-F238E27FC236}">
                <a16:creationId xmlns:a16="http://schemas.microsoft.com/office/drawing/2014/main" id="{E65224C8-0DC0-9247-B030-AF5C26802E82}"/>
              </a:ext>
            </a:extLst>
          </p:cNvPr>
          <p:cNvSpPr>
            <a:spLocks/>
          </p:cNvSpPr>
          <p:nvPr/>
        </p:nvSpPr>
        <p:spPr bwMode="auto">
          <a:xfrm>
            <a:off x="2426882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29" name="Line 359">
            <a:extLst>
              <a:ext uri="{FF2B5EF4-FFF2-40B4-BE49-F238E27FC236}">
                <a16:creationId xmlns:a16="http://schemas.microsoft.com/office/drawing/2014/main" id="{09A2A8BE-454F-414E-B642-95808FBC633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78898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360">
            <a:extLst>
              <a:ext uri="{FF2B5EF4-FFF2-40B4-BE49-F238E27FC236}">
                <a16:creationId xmlns:a16="http://schemas.microsoft.com/office/drawing/2014/main" id="{C32BCB0F-16FB-6A44-B54B-0F8A54763412}"/>
              </a:ext>
            </a:extLst>
          </p:cNvPr>
          <p:cNvSpPr>
            <a:spLocks/>
          </p:cNvSpPr>
          <p:nvPr/>
        </p:nvSpPr>
        <p:spPr bwMode="auto">
          <a:xfrm>
            <a:off x="2549340" y="3310614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1" name="Line 361">
            <a:extLst>
              <a:ext uri="{FF2B5EF4-FFF2-40B4-BE49-F238E27FC236}">
                <a16:creationId xmlns:a16="http://schemas.microsoft.com/office/drawing/2014/main" id="{ACAFF2E4-CA31-5549-972A-16B792947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0242" y="3355731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Freeform 362">
            <a:extLst>
              <a:ext uri="{FF2B5EF4-FFF2-40B4-BE49-F238E27FC236}">
                <a16:creationId xmlns:a16="http://schemas.microsoft.com/office/drawing/2014/main" id="{AEDD9826-1F3B-EB4B-89B9-4E85DCDFF041}"/>
              </a:ext>
            </a:extLst>
          </p:cNvPr>
          <p:cNvSpPr>
            <a:spLocks/>
          </p:cNvSpPr>
          <p:nvPr/>
        </p:nvSpPr>
        <p:spPr bwMode="auto">
          <a:xfrm>
            <a:off x="2730914" y="3310614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3" name="Line 363">
            <a:extLst>
              <a:ext uri="{FF2B5EF4-FFF2-40B4-BE49-F238E27FC236}">
                <a16:creationId xmlns:a16="http://schemas.microsoft.com/office/drawing/2014/main" id="{D236774E-2F60-404F-8149-9EAA2922AF8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122850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Freeform 364">
            <a:extLst>
              <a:ext uri="{FF2B5EF4-FFF2-40B4-BE49-F238E27FC236}">
                <a16:creationId xmlns:a16="http://schemas.microsoft.com/office/drawing/2014/main" id="{A169FEEA-B538-D049-B87A-8B5C57CE72E3}"/>
              </a:ext>
            </a:extLst>
          </p:cNvPr>
          <p:cNvSpPr>
            <a:spLocks/>
          </p:cNvSpPr>
          <p:nvPr/>
        </p:nvSpPr>
        <p:spPr bwMode="auto">
          <a:xfrm>
            <a:off x="2093291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5" name="Line 365">
            <a:extLst>
              <a:ext uri="{FF2B5EF4-FFF2-40B4-BE49-F238E27FC236}">
                <a16:creationId xmlns:a16="http://schemas.microsoft.com/office/drawing/2014/main" id="{BF99DFF6-2738-114A-8EE0-ED28DFE1FCF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419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Freeform 366">
            <a:extLst>
              <a:ext uri="{FF2B5EF4-FFF2-40B4-BE49-F238E27FC236}">
                <a16:creationId xmlns:a16="http://schemas.microsoft.com/office/drawing/2014/main" id="{AB4E1286-E433-0D4F-80F2-8F8C366A26BD}"/>
              </a:ext>
            </a:extLst>
          </p:cNvPr>
          <p:cNvSpPr>
            <a:spLocks/>
          </p:cNvSpPr>
          <p:nvPr/>
        </p:nvSpPr>
        <p:spPr bwMode="auto">
          <a:xfrm>
            <a:off x="2274866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7" name="Line 367">
            <a:extLst>
              <a:ext uri="{FF2B5EF4-FFF2-40B4-BE49-F238E27FC236}">
                <a16:creationId xmlns:a16="http://schemas.microsoft.com/office/drawing/2014/main" id="{0F448268-9843-2545-85D5-22C884ACE29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26882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Freeform 368">
            <a:extLst>
              <a:ext uri="{FF2B5EF4-FFF2-40B4-BE49-F238E27FC236}">
                <a16:creationId xmlns:a16="http://schemas.microsoft.com/office/drawing/2014/main" id="{6EDF103D-E670-EE40-B562-569FA3BAD7A3}"/>
              </a:ext>
            </a:extLst>
          </p:cNvPr>
          <p:cNvSpPr>
            <a:spLocks/>
          </p:cNvSpPr>
          <p:nvPr/>
        </p:nvSpPr>
        <p:spPr bwMode="auto">
          <a:xfrm>
            <a:off x="2397324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39" name="Line 369">
            <a:extLst>
              <a:ext uri="{FF2B5EF4-FFF2-40B4-BE49-F238E27FC236}">
                <a16:creationId xmlns:a16="http://schemas.microsoft.com/office/drawing/2014/main" id="{B4AC7957-8EEC-6D40-908C-2C6769AEB0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8226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Freeform 370">
            <a:extLst>
              <a:ext uri="{FF2B5EF4-FFF2-40B4-BE49-F238E27FC236}">
                <a16:creationId xmlns:a16="http://schemas.microsoft.com/office/drawing/2014/main" id="{5F1FB7F1-F9CA-ED41-8F6D-582AE8B9A978}"/>
              </a:ext>
            </a:extLst>
          </p:cNvPr>
          <p:cNvSpPr>
            <a:spLocks/>
          </p:cNvSpPr>
          <p:nvPr/>
        </p:nvSpPr>
        <p:spPr bwMode="auto">
          <a:xfrm>
            <a:off x="2578898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1" name="Line 371">
            <a:extLst>
              <a:ext uri="{FF2B5EF4-FFF2-40B4-BE49-F238E27FC236}">
                <a16:creationId xmlns:a16="http://schemas.microsoft.com/office/drawing/2014/main" id="{35BFF93E-5440-2A43-AB38-D5347D1430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730914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2" name="Freeform 372">
            <a:extLst>
              <a:ext uri="{FF2B5EF4-FFF2-40B4-BE49-F238E27FC236}">
                <a16:creationId xmlns:a16="http://schemas.microsoft.com/office/drawing/2014/main" id="{73FDC007-DDC2-B049-8132-BDF9B7060BC4}"/>
              </a:ext>
            </a:extLst>
          </p:cNvPr>
          <p:cNvSpPr>
            <a:spLocks/>
          </p:cNvSpPr>
          <p:nvPr/>
        </p:nvSpPr>
        <p:spPr bwMode="auto">
          <a:xfrm>
            <a:off x="2701356" y="3039910"/>
            <a:ext cx="54895" cy="63916"/>
          </a:xfrm>
          <a:custGeom>
            <a:avLst/>
            <a:gdLst>
              <a:gd name="T0" fmla="*/ 6 w 26"/>
              <a:gd name="T1" fmla="*/ 18 h 34"/>
              <a:gd name="T2" fmla="*/ 6 w 26"/>
              <a:gd name="T3" fmla="*/ 18 h 34"/>
              <a:gd name="T4" fmla="*/ 8 w 26"/>
              <a:gd name="T5" fmla="*/ 34 h 34"/>
              <a:gd name="T6" fmla="*/ 26 w 26"/>
              <a:gd name="T7" fmla="*/ 24 h 34"/>
              <a:gd name="T8" fmla="*/ 26 w 26"/>
              <a:gd name="T9" fmla="*/ 24 h 34"/>
              <a:gd name="T10" fmla="*/ 12 w 26"/>
              <a:gd name="T11" fmla="*/ 14 h 34"/>
              <a:gd name="T12" fmla="*/ 12 w 26"/>
              <a:gd name="T13" fmla="*/ 14 h 34"/>
              <a:gd name="T14" fmla="*/ 0 w 26"/>
              <a:gd name="T15" fmla="*/ 0 h 34"/>
              <a:gd name="T16" fmla="*/ 0 w 26"/>
              <a:gd name="T17" fmla="*/ 0 h 34"/>
              <a:gd name="T18" fmla="*/ 6 w 26"/>
              <a:gd name="T19" fmla="*/ 18 h 34"/>
              <a:gd name="T20" fmla="*/ 6 w 26"/>
              <a:gd name="T21" fmla="*/ 18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6" y="18"/>
                </a:moveTo>
                <a:lnTo>
                  <a:pt x="6" y="18"/>
                </a:lnTo>
                <a:lnTo>
                  <a:pt x="8" y="34"/>
                </a:lnTo>
                <a:lnTo>
                  <a:pt x="26" y="24"/>
                </a:lnTo>
                <a:lnTo>
                  <a:pt x="12" y="14"/>
                </a:lnTo>
                <a:lnTo>
                  <a:pt x="0" y="0"/>
                </a:lnTo>
                <a:lnTo>
                  <a:pt x="6" y="1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3" name="Line 373">
            <a:extLst>
              <a:ext uri="{FF2B5EF4-FFF2-40B4-BE49-F238E27FC236}">
                <a16:creationId xmlns:a16="http://schemas.microsoft.com/office/drawing/2014/main" id="{1046DD53-6F25-7248-A81F-6CD58CC39C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2259" y="3085027"/>
            <a:ext cx="76008" cy="120313"/>
          </a:xfrm>
          <a:prstGeom prst="line">
            <a:avLst/>
          </a:pr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Freeform 374">
            <a:extLst>
              <a:ext uri="{FF2B5EF4-FFF2-40B4-BE49-F238E27FC236}">
                <a16:creationId xmlns:a16="http://schemas.microsoft.com/office/drawing/2014/main" id="{CDDC4B2E-6B66-7641-8C5F-3A3F01CFFD71}"/>
              </a:ext>
            </a:extLst>
          </p:cNvPr>
          <p:cNvSpPr>
            <a:spLocks/>
          </p:cNvSpPr>
          <p:nvPr/>
        </p:nvSpPr>
        <p:spPr bwMode="auto">
          <a:xfrm>
            <a:off x="2882931" y="3039910"/>
            <a:ext cx="54895" cy="63916"/>
          </a:xfrm>
          <a:custGeom>
            <a:avLst/>
            <a:gdLst>
              <a:gd name="T0" fmla="*/ 14 w 26"/>
              <a:gd name="T1" fmla="*/ 14 h 34"/>
              <a:gd name="T2" fmla="*/ 14 w 26"/>
              <a:gd name="T3" fmla="*/ 14 h 34"/>
              <a:gd name="T4" fmla="*/ 0 w 26"/>
              <a:gd name="T5" fmla="*/ 24 h 34"/>
              <a:gd name="T6" fmla="*/ 18 w 26"/>
              <a:gd name="T7" fmla="*/ 34 h 34"/>
              <a:gd name="T8" fmla="*/ 18 w 26"/>
              <a:gd name="T9" fmla="*/ 34 h 34"/>
              <a:gd name="T10" fmla="*/ 20 w 26"/>
              <a:gd name="T11" fmla="*/ 18 h 34"/>
              <a:gd name="T12" fmla="*/ 20 w 26"/>
              <a:gd name="T13" fmla="*/ 18 h 34"/>
              <a:gd name="T14" fmla="*/ 26 w 26"/>
              <a:gd name="T15" fmla="*/ 0 h 34"/>
              <a:gd name="T16" fmla="*/ 26 w 26"/>
              <a:gd name="T17" fmla="*/ 0 h 34"/>
              <a:gd name="T18" fmla="*/ 14 w 26"/>
              <a:gd name="T19" fmla="*/ 14 h 34"/>
              <a:gd name="T20" fmla="*/ 14 w 26"/>
              <a:gd name="T21" fmla="*/ 14 h 3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26"/>
              <a:gd name="T34" fmla="*/ 0 h 34"/>
              <a:gd name="T35" fmla="*/ 26 w 26"/>
              <a:gd name="T36" fmla="*/ 34 h 3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26" h="34">
                <a:moveTo>
                  <a:pt x="14" y="14"/>
                </a:moveTo>
                <a:lnTo>
                  <a:pt x="14" y="14"/>
                </a:lnTo>
                <a:lnTo>
                  <a:pt x="0" y="24"/>
                </a:lnTo>
                <a:lnTo>
                  <a:pt x="18" y="34"/>
                </a:lnTo>
                <a:lnTo>
                  <a:pt x="20" y="18"/>
                </a:lnTo>
                <a:lnTo>
                  <a:pt x="26" y="0"/>
                </a:lnTo>
                <a:lnTo>
                  <a:pt x="14" y="1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5" name="Freeform 375">
            <a:extLst>
              <a:ext uri="{FF2B5EF4-FFF2-40B4-BE49-F238E27FC236}">
                <a16:creationId xmlns:a16="http://schemas.microsoft.com/office/drawing/2014/main" id="{0FDB5930-B154-D444-8B20-2DFBC961635D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  <a:close/>
              </a:path>
            </a:pathLst>
          </a:custGeom>
          <a:solidFill>
            <a:srgbClr val="66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6" name="Freeform 376">
            <a:extLst>
              <a:ext uri="{FF2B5EF4-FFF2-40B4-BE49-F238E27FC236}">
                <a16:creationId xmlns:a16="http://schemas.microsoft.com/office/drawing/2014/main" id="{11763E97-4C62-DD41-AC43-4DB5D36A726C}"/>
              </a:ext>
            </a:extLst>
          </p:cNvPr>
          <p:cNvSpPr>
            <a:spLocks/>
          </p:cNvSpPr>
          <p:nvPr/>
        </p:nvSpPr>
        <p:spPr bwMode="auto">
          <a:xfrm>
            <a:off x="3051837" y="3325653"/>
            <a:ext cx="152016" cy="135352"/>
          </a:xfrm>
          <a:custGeom>
            <a:avLst/>
            <a:gdLst>
              <a:gd name="T0" fmla="*/ 36 w 72"/>
              <a:gd name="T1" fmla="*/ 0 h 72"/>
              <a:gd name="T2" fmla="*/ 36 w 72"/>
              <a:gd name="T3" fmla="*/ 0 h 72"/>
              <a:gd name="T4" fmla="*/ 28 w 72"/>
              <a:gd name="T5" fmla="*/ 0 h 72"/>
              <a:gd name="T6" fmla="*/ 22 w 72"/>
              <a:gd name="T7" fmla="*/ 2 h 72"/>
              <a:gd name="T8" fmla="*/ 16 w 72"/>
              <a:gd name="T9" fmla="*/ 6 h 72"/>
              <a:gd name="T10" fmla="*/ 10 w 72"/>
              <a:gd name="T11" fmla="*/ 10 h 72"/>
              <a:gd name="T12" fmla="*/ 6 w 72"/>
              <a:gd name="T13" fmla="*/ 16 h 72"/>
              <a:gd name="T14" fmla="*/ 2 w 72"/>
              <a:gd name="T15" fmla="*/ 22 h 72"/>
              <a:gd name="T16" fmla="*/ 0 w 72"/>
              <a:gd name="T17" fmla="*/ 28 h 72"/>
              <a:gd name="T18" fmla="*/ 0 w 72"/>
              <a:gd name="T19" fmla="*/ 36 h 72"/>
              <a:gd name="T20" fmla="*/ 0 w 72"/>
              <a:gd name="T21" fmla="*/ 36 h 72"/>
              <a:gd name="T22" fmla="*/ 0 w 72"/>
              <a:gd name="T23" fmla="*/ 44 h 72"/>
              <a:gd name="T24" fmla="*/ 2 w 72"/>
              <a:gd name="T25" fmla="*/ 50 h 72"/>
              <a:gd name="T26" fmla="*/ 6 w 72"/>
              <a:gd name="T27" fmla="*/ 56 h 72"/>
              <a:gd name="T28" fmla="*/ 10 w 72"/>
              <a:gd name="T29" fmla="*/ 62 h 72"/>
              <a:gd name="T30" fmla="*/ 16 w 72"/>
              <a:gd name="T31" fmla="*/ 66 h 72"/>
              <a:gd name="T32" fmla="*/ 22 w 72"/>
              <a:gd name="T33" fmla="*/ 70 h 72"/>
              <a:gd name="T34" fmla="*/ 28 w 72"/>
              <a:gd name="T35" fmla="*/ 72 h 72"/>
              <a:gd name="T36" fmla="*/ 36 w 72"/>
              <a:gd name="T37" fmla="*/ 72 h 72"/>
              <a:gd name="T38" fmla="*/ 36 w 72"/>
              <a:gd name="T39" fmla="*/ 72 h 72"/>
              <a:gd name="T40" fmla="*/ 44 w 72"/>
              <a:gd name="T41" fmla="*/ 72 h 72"/>
              <a:gd name="T42" fmla="*/ 50 w 72"/>
              <a:gd name="T43" fmla="*/ 70 h 72"/>
              <a:gd name="T44" fmla="*/ 56 w 72"/>
              <a:gd name="T45" fmla="*/ 66 h 72"/>
              <a:gd name="T46" fmla="*/ 62 w 72"/>
              <a:gd name="T47" fmla="*/ 62 h 72"/>
              <a:gd name="T48" fmla="*/ 66 w 72"/>
              <a:gd name="T49" fmla="*/ 56 h 72"/>
              <a:gd name="T50" fmla="*/ 70 w 72"/>
              <a:gd name="T51" fmla="*/ 50 h 72"/>
              <a:gd name="T52" fmla="*/ 72 w 72"/>
              <a:gd name="T53" fmla="*/ 44 h 72"/>
              <a:gd name="T54" fmla="*/ 72 w 72"/>
              <a:gd name="T55" fmla="*/ 36 h 72"/>
              <a:gd name="T56" fmla="*/ 72 w 72"/>
              <a:gd name="T57" fmla="*/ 36 h 72"/>
              <a:gd name="T58" fmla="*/ 72 w 72"/>
              <a:gd name="T59" fmla="*/ 28 h 72"/>
              <a:gd name="T60" fmla="*/ 70 w 72"/>
              <a:gd name="T61" fmla="*/ 22 h 72"/>
              <a:gd name="T62" fmla="*/ 66 w 72"/>
              <a:gd name="T63" fmla="*/ 16 h 72"/>
              <a:gd name="T64" fmla="*/ 62 w 72"/>
              <a:gd name="T65" fmla="*/ 10 h 72"/>
              <a:gd name="T66" fmla="*/ 56 w 72"/>
              <a:gd name="T67" fmla="*/ 6 h 72"/>
              <a:gd name="T68" fmla="*/ 50 w 72"/>
              <a:gd name="T69" fmla="*/ 2 h 72"/>
              <a:gd name="T70" fmla="*/ 44 w 72"/>
              <a:gd name="T71" fmla="*/ 0 h 72"/>
              <a:gd name="T72" fmla="*/ 36 w 72"/>
              <a:gd name="T73" fmla="*/ 0 h 7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72"/>
              <a:gd name="T112" fmla="*/ 0 h 72"/>
              <a:gd name="T113" fmla="*/ 72 w 72"/>
              <a:gd name="T114" fmla="*/ 72 h 7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72" h="72">
                <a:moveTo>
                  <a:pt x="36" y="0"/>
                </a:moveTo>
                <a:lnTo>
                  <a:pt x="36" y="0"/>
                </a:lnTo>
                <a:lnTo>
                  <a:pt x="28" y="0"/>
                </a:lnTo>
                <a:lnTo>
                  <a:pt x="22" y="2"/>
                </a:lnTo>
                <a:lnTo>
                  <a:pt x="16" y="6"/>
                </a:lnTo>
                <a:lnTo>
                  <a:pt x="10" y="10"/>
                </a:lnTo>
                <a:lnTo>
                  <a:pt x="6" y="16"/>
                </a:lnTo>
                <a:lnTo>
                  <a:pt x="2" y="22"/>
                </a:lnTo>
                <a:lnTo>
                  <a:pt x="0" y="28"/>
                </a:lnTo>
                <a:lnTo>
                  <a:pt x="0" y="36"/>
                </a:lnTo>
                <a:lnTo>
                  <a:pt x="0" y="44"/>
                </a:lnTo>
                <a:lnTo>
                  <a:pt x="2" y="50"/>
                </a:lnTo>
                <a:lnTo>
                  <a:pt x="6" y="56"/>
                </a:lnTo>
                <a:lnTo>
                  <a:pt x="10" y="62"/>
                </a:lnTo>
                <a:lnTo>
                  <a:pt x="16" y="66"/>
                </a:lnTo>
                <a:lnTo>
                  <a:pt x="22" y="70"/>
                </a:lnTo>
                <a:lnTo>
                  <a:pt x="28" y="72"/>
                </a:lnTo>
                <a:lnTo>
                  <a:pt x="36" y="72"/>
                </a:lnTo>
                <a:lnTo>
                  <a:pt x="44" y="72"/>
                </a:lnTo>
                <a:lnTo>
                  <a:pt x="50" y="70"/>
                </a:lnTo>
                <a:lnTo>
                  <a:pt x="56" y="66"/>
                </a:lnTo>
                <a:lnTo>
                  <a:pt x="62" y="62"/>
                </a:lnTo>
                <a:lnTo>
                  <a:pt x="66" y="56"/>
                </a:lnTo>
                <a:lnTo>
                  <a:pt x="70" y="50"/>
                </a:lnTo>
                <a:lnTo>
                  <a:pt x="72" y="44"/>
                </a:lnTo>
                <a:lnTo>
                  <a:pt x="72" y="36"/>
                </a:lnTo>
                <a:lnTo>
                  <a:pt x="72" y="28"/>
                </a:lnTo>
                <a:lnTo>
                  <a:pt x="70" y="22"/>
                </a:lnTo>
                <a:lnTo>
                  <a:pt x="66" y="16"/>
                </a:lnTo>
                <a:lnTo>
                  <a:pt x="62" y="10"/>
                </a:lnTo>
                <a:lnTo>
                  <a:pt x="56" y="6"/>
                </a:lnTo>
                <a:lnTo>
                  <a:pt x="50" y="2"/>
                </a:lnTo>
                <a:lnTo>
                  <a:pt x="44" y="0"/>
                </a:lnTo>
                <a:lnTo>
                  <a:pt x="36" y="0"/>
                </a:lnTo>
              </a:path>
            </a:pathLst>
          </a:custGeom>
          <a:noFill/>
          <a:ln w="4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7" name="Freeform 377">
            <a:extLst>
              <a:ext uri="{FF2B5EF4-FFF2-40B4-BE49-F238E27FC236}">
                <a16:creationId xmlns:a16="http://schemas.microsoft.com/office/drawing/2014/main" id="{9BD23E18-73DC-4545-A983-18ADB5EF282F}"/>
              </a:ext>
            </a:extLst>
          </p:cNvPr>
          <p:cNvSpPr>
            <a:spLocks/>
          </p:cNvSpPr>
          <p:nvPr/>
        </p:nvSpPr>
        <p:spPr bwMode="auto">
          <a:xfrm>
            <a:off x="1987725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8" name="Freeform 378">
            <a:extLst>
              <a:ext uri="{FF2B5EF4-FFF2-40B4-BE49-F238E27FC236}">
                <a16:creationId xmlns:a16="http://schemas.microsoft.com/office/drawing/2014/main" id="{B921D9AB-2914-164D-8A0F-D8F1498A4D1B}"/>
              </a:ext>
            </a:extLst>
          </p:cNvPr>
          <p:cNvSpPr>
            <a:spLocks/>
          </p:cNvSpPr>
          <p:nvPr/>
        </p:nvSpPr>
        <p:spPr bwMode="auto">
          <a:xfrm>
            <a:off x="2291757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49" name="Freeform 379">
            <a:extLst>
              <a:ext uri="{FF2B5EF4-FFF2-40B4-BE49-F238E27FC236}">
                <a16:creationId xmlns:a16="http://schemas.microsoft.com/office/drawing/2014/main" id="{257F98C4-CA33-6549-86D8-09D43415030A}"/>
              </a:ext>
            </a:extLst>
          </p:cNvPr>
          <p:cNvSpPr>
            <a:spLocks/>
          </p:cNvSpPr>
          <p:nvPr/>
        </p:nvSpPr>
        <p:spPr bwMode="auto">
          <a:xfrm>
            <a:off x="2595789" y="3461005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FF0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0" name="Freeform 380">
            <a:extLst>
              <a:ext uri="{FF2B5EF4-FFF2-40B4-BE49-F238E27FC236}">
                <a16:creationId xmlns:a16="http://schemas.microsoft.com/office/drawing/2014/main" id="{B4D5E1AE-737E-974D-92EC-A4201CAB565B}"/>
              </a:ext>
            </a:extLst>
          </p:cNvPr>
          <p:cNvSpPr>
            <a:spLocks/>
          </p:cNvSpPr>
          <p:nvPr/>
        </p:nvSpPr>
        <p:spPr bwMode="auto">
          <a:xfrm>
            <a:off x="2139741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1" name="Freeform 381">
            <a:extLst>
              <a:ext uri="{FF2B5EF4-FFF2-40B4-BE49-F238E27FC236}">
                <a16:creationId xmlns:a16="http://schemas.microsoft.com/office/drawing/2014/main" id="{308B04F1-F3CE-684D-B434-5CCE16584080}"/>
              </a:ext>
            </a:extLst>
          </p:cNvPr>
          <p:cNvSpPr>
            <a:spLocks/>
          </p:cNvSpPr>
          <p:nvPr/>
        </p:nvSpPr>
        <p:spPr bwMode="auto">
          <a:xfrm>
            <a:off x="2443773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2" name="Freeform 382">
            <a:extLst>
              <a:ext uri="{FF2B5EF4-FFF2-40B4-BE49-F238E27FC236}">
                <a16:creationId xmlns:a16="http://schemas.microsoft.com/office/drawing/2014/main" id="{067E2AA9-0844-174E-86BE-636AE661C1BB}"/>
              </a:ext>
            </a:extLst>
          </p:cNvPr>
          <p:cNvSpPr>
            <a:spLocks/>
          </p:cNvSpPr>
          <p:nvPr/>
        </p:nvSpPr>
        <p:spPr bwMode="auto">
          <a:xfrm>
            <a:off x="2747805" y="3731709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FF99FF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3" name="Freeform 383">
            <a:extLst>
              <a:ext uri="{FF2B5EF4-FFF2-40B4-BE49-F238E27FC236}">
                <a16:creationId xmlns:a16="http://schemas.microsoft.com/office/drawing/2014/main" id="{F9466BA4-A05B-9A41-9720-8F3593A071F9}"/>
              </a:ext>
            </a:extLst>
          </p:cNvPr>
          <p:cNvSpPr>
            <a:spLocks/>
          </p:cNvSpPr>
          <p:nvPr/>
        </p:nvSpPr>
        <p:spPr bwMode="auto">
          <a:xfrm>
            <a:off x="2139741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4" name="Freeform 384">
            <a:extLst>
              <a:ext uri="{FF2B5EF4-FFF2-40B4-BE49-F238E27FC236}">
                <a16:creationId xmlns:a16="http://schemas.microsoft.com/office/drawing/2014/main" id="{7230C3F8-1B82-EC44-A9F4-5D47D806E613}"/>
              </a:ext>
            </a:extLst>
          </p:cNvPr>
          <p:cNvSpPr>
            <a:spLocks/>
          </p:cNvSpPr>
          <p:nvPr/>
        </p:nvSpPr>
        <p:spPr bwMode="auto">
          <a:xfrm>
            <a:off x="2443773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5" name="Freeform 385">
            <a:extLst>
              <a:ext uri="{FF2B5EF4-FFF2-40B4-BE49-F238E27FC236}">
                <a16:creationId xmlns:a16="http://schemas.microsoft.com/office/drawing/2014/main" id="{23E4323E-D246-7C42-B07C-683A2C61EB23}"/>
              </a:ext>
            </a:extLst>
          </p:cNvPr>
          <p:cNvSpPr>
            <a:spLocks/>
          </p:cNvSpPr>
          <p:nvPr/>
        </p:nvSpPr>
        <p:spPr bwMode="auto">
          <a:xfrm>
            <a:off x="2747805" y="3190301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66FF66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6" name="Freeform 386">
            <a:extLst>
              <a:ext uri="{FF2B5EF4-FFF2-40B4-BE49-F238E27FC236}">
                <a16:creationId xmlns:a16="http://schemas.microsoft.com/office/drawing/2014/main" id="{B934ECE9-A74F-FB4F-947B-F97D4DF7D9F6}"/>
              </a:ext>
            </a:extLst>
          </p:cNvPr>
          <p:cNvSpPr>
            <a:spLocks/>
          </p:cNvSpPr>
          <p:nvPr/>
        </p:nvSpPr>
        <p:spPr bwMode="auto">
          <a:xfrm>
            <a:off x="1987725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7" name="Freeform 387">
            <a:extLst>
              <a:ext uri="{FF2B5EF4-FFF2-40B4-BE49-F238E27FC236}">
                <a16:creationId xmlns:a16="http://schemas.microsoft.com/office/drawing/2014/main" id="{8896C619-3F5F-1D4F-9F67-9EAE21B1AF6E}"/>
              </a:ext>
            </a:extLst>
          </p:cNvPr>
          <p:cNvSpPr>
            <a:spLocks/>
          </p:cNvSpPr>
          <p:nvPr/>
        </p:nvSpPr>
        <p:spPr bwMode="auto">
          <a:xfrm>
            <a:off x="2291757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8" name="Freeform 388">
            <a:extLst>
              <a:ext uri="{FF2B5EF4-FFF2-40B4-BE49-F238E27FC236}">
                <a16:creationId xmlns:a16="http://schemas.microsoft.com/office/drawing/2014/main" id="{C4B8226A-18AD-1A4D-8D56-A0CD79B84583}"/>
              </a:ext>
            </a:extLst>
          </p:cNvPr>
          <p:cNvSpPr>
            <a:spLocks/>
          </p:cNvSpPr>
          <p:nvPr/>
        </p:nvSpPr>
        <p:spPr bwMode="auto">
          <a:xfrm>
            <a:off x="2595789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59" name="Freeform 389">
            <a:extLst>
              <a:ext uri="{FF2B5EF4-FFF2-40B4-BE49-F238E27FC236}">
                <a16:creationId xmlns:a16="http://schemas.microsoft.com/office/drawing/2014/main" id="{519A0006-321B-E54F-944C-45C899454AB8}"/>
              </a:ext>
            </a:extLst>
          </p:cNvPr>
          <p:cNvSpPr>
            <a:spLocks/>
          </p:cNvSpPr>
          <p:nvPr/>
        </p:nvSpPr>
        <p:spPr bwMode="auto">
          <a:xfrm>
            <a:off x="2899821" y="2919597"/>
            <a:ext cx="152016" cy="135352"/>
          </a:xfrm>
          <a:custGeom>
            <a:avLst/>
            <a:gdLst>
              <a:gd name="T0" fmla="*/ 72 w 72"/>
              <a:gd name="T1" fmla="*/ 36 h 72"/>
              <a:gd name="T2" fmla="*/ 72 w 72"/>
              <a:gd name="T3" fmla="*/ 36 h 72"/>
              <a:gd name="T4" fmla="*/ 72 w 72"/>
              <a:gd name="T5" fmla="*/ 44 h 72"/>
              <a:gd name="T6" fmla="*/ 70 w 72"/>
              <a:gd name="T7" fmla="*/ 50 h 72"/>
              <a:gd name="T8" fmla="*/ 66 w 72"/>
              <a:gd name="T9" fmla="*/ 56 h 72"/>
              <a:gd name="T10" fmla="*/ 62 w 72"/>
              <a:gd name="T11" fmla="*/ 62 h 72"/>
              <a:gd name="T12" fmla="*/ 56 w 72"/>
              <a:gd name="T13" fmla="*/ 66 h 72"/>
              <a:gd name="T14" fmla="*/ 50 w 72"/>
              <a:gd name="T15" fmla="*/ 70 h 72"/>
              <a:gd name="T16" fmla="*/ 44 w 72"/>
              <a:gd name="T17" fmla="*/ 72 h 72"/>
              <a:gd name="T18" fmla="*/ 36 w 72"/>
              <a:gd name="T19" fmla="*/ 72 h 72"/>
              <a:gd name="T20" fmla="*/ 36 w 72"/>
              <a:gd name="T21" fmla="*/ 72 h 72"/>
              <a:gd name="T22" fmla="*/ 28 w 72"/>
              <a:gd name="T23" fmla="*/ 72 h 72"/>
              <a:gd name="T24" fmla="*/ 22 w 72"/>
              <a:gd name="T25" fmla="*/ 70 h 72"/>
              <a:gd name="T26" fmla="*/ 16 w 72"/>
              <a:gd name="T27" fmla="*/ 66 h 72"/>
              <a:gd name="T28" fmla="*/ 10 w 72"/>
              <a:gd name="T29" fmla="*/ 62 h 72"/>
              <a:gd name="T30" fmla="*/ 6 w 72"/>
              <a:gd name="T31" fmla="*/ 56 h 72"/>
              <a:gd name="T32" fmla="*/ 2 w 72"/>
              <a:gd name="T33" fmla="*/ 50 h 72"/>
              <a:gd name="T34" fmla="*/ 0 w 72"/>
              <a:gd name="T35" fmla="*/ 44 h 72"/>
              <a:gd name="T36" fmla="*/ 0 w 72"/>
              <a:gd name="T37" fmla="*/ 36 h 72"/>
              <a:gd name="T38" fmla="*/ 0 w 72"/>
              <a:gd name="T39" fmla="*/ 36 h 72"/>
              <a:gd name="T40" fmla="*/ 0 w 72"/>
              <a:gd name="T41" fmla="*/ 28 h 72"/>
              <a:gd name="T42" fmla="*/ 2 w 72"/>
              <a:gd name="T43" fmla="*/ 22 h 72"/>
              <a:gd name="T44" fmla="*/ 6 w 72"/>
              <a:gd name="T45" fmla="*/ 16 h 72"/>
              <a:gd name="T46" fmla="*/ 10 w 72"/>
              <a:gd name="T47" fmla="*/ 10 h 72"/>
              <a:gd name="T48" fmla="*/ 16 w 72"/>
              <a:gd name="T49" fmla="*/ 6 h 72"/>
              <a:gd name="T50" fmla="*/ 22 w 72"/>
              <a:gd name="T51" fmla="*/ 2 h 72"/>
              <a:gd name="T52" fmla="*/ 28 w 72"/>
              <a:gd name="T53" fmla="*/ 0 h 72"/>
              <a:gd name="T54" fmla="*/ 36 w 72"/>
              <a:gd name="T55" fmla="*/ 0 h 72"/>
              <a:gd name="T56" fmla="*/ 36 w 72"/>
              <a:gd name="T57" fmla="*/ 0 h 72"/>
              <a:gd name="T58" fmla="*/ 44 w 72"/>
              <a:gd name="T59" fmla="*/ 0 h 72"/>
              <a:gd name="T60" fmla="*/ 50 w 72"/>
              <a:gd name="T61" fmla="*/ 2 h 72"/>
              <a:gd name="T62" fmla="*/ 56 w 72"/>
              <a:gd name="T63" fmla="*/ 6 h 72"/>
              <a:gd name="T64" fmla="*/ 62 w 72"/>
              <a:gd name="T65" fmla="*/ 10 h 72"/>
              <a:gd name="T66" fmla="*/ 66 w 72"/>
              <a:gd name="T67" fmla="*/ 16 h 72"/>
              <a:gd name="T68" fmla="*/ 70 w 72"/>
              <a:gd name="T69" fmla="*/ 22 h 72"/>
              <a:gd name="T70" fmla="*/ 72 w 72"/>
              <a:gd name="T71" fmla="*/ 28 h 72"/>
              <a:gd name="T72" fmla="*/ 72 w 72"/>
              <a:gd name="T73" fmla="*/ 36 h 72"/>
              <a:gd name="T74" fmla="*/ 72 w 72"/>
              <a:gd name="T75" fmla="*/ 36 h 72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w 72"/>
              <a:gd name="T115" fmla="*/ 0 h 72"/>
              <a:gd name="T116" fmla="*/ 72 w 72"/>
              <a:gd name="T117" fmla="*/ 72 h 72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T114" t="T115" r="T116" b="T117"/>
            <a:pathLst>
              <a:path w="72" h="72">
                <a:moveTo>
                  <a:pt x="72" y="36"/>
                </a:moveTo>
                <a:lnTo>
                  <a:pt x="72" y="36"/>
                </a:lnTo>
                <a:lnTo>
                  <a:pt x="72" y="44"/>
                </a:lnTo>
                <a:lnTo>
                  <a:pt x="70" y="50"/>
                </a:lnTo>
                <a:lnTo>
                  <a:pt x="66" y="56"/>
                </a:lnTo>
                <a:lnTo>
                  <a:pt x="62" y="62"/>
                </a:lnTo>
                <a:lnTo>
                  <a:pt x="56" y="66"/>
                </a:lnTo>
                <a:lnTo>
                  <a:pt x="50" y="70"/>
                </a:lnTo>
                <a:lnTo>
                  <a:pt x="44" y="72"/>
                </a:lnTo>
                <a:lnTo>
                  <a:pt x="36" y="72"/>
                </a:lnTo>
                <a:lnTo>
                  <a:pt x="28" y="72"/>
                </a:lnTo>
                <a:lnTo>
                  <a:pt x="22" y="70"/>
                </a:lnTo>
                <a:lnTo>
                  <a:pt x="16" y="66"/>
                </a:lnTo>
                <a:lnTo>
                  <a:pt x="10" y="62"/>
                </a:lnTo>
                <a:lnTo>
                  <a:pt x="6" y="56"/>
                </a:lnTo>
                <a:lnTo>
                  <a:pt x="2" y="50"/>
                </a:lnTo>
                <a:lnTo>
                  <a:pt x="0" y="44"/>
                </a:lnTo>
                <a:lnTo>
                  <a:pt x="0" y="36"/>
                </a:lnTo>
                <a:lnTo>
                  <a:pt x="0" y="28"/>
                </a:lnTo>
                <a:lnTo>
                  <a:pt x="2" y="22"/>
                </a:lnTo>
                <a:lnTo>
                  <a:pt x="6" y="16"/>
                </a:lnTo>
                <a:lnTo>
                  <a:pt x="10" y="10"/>
                </a:lnTo>
                <a:lnTo>
                  <a:pt x="16" y="6"/>
                </a:lnTo>
                <a:lnTo>
                  <a:pt x="22" y="2"/>
                </a:lnTo>
                <a:lnTo>
                  <a:pt x="28" y="0"/>
                </a:lnTo>
                <a:lnTo>
                  <a:pt x="36" y="0"/>
                </a:lnTo>
                <a:lnTo>
                  <a:pt x="44" y="0"/>
                </a:lnTo>
                <a:lnTo>
                  <a:pt x="50" y="2"/>
                </a:lnTo>
                <a:lnTo>
                  <a:pt x="56" y="6"/>
                </a:lnTo>
                <a:lnTo>
                  <a:pt x="62" y="10"/>
                </a:lnTo>
                <a:lnTo>
                  <a:pt x="66" y="16"/>
                </a:lnTo>
                <a:lnTo>
                  <a:pt x="70" y="22"/>
                </a:lnTo>
                <a:lnTo>
                  <a:pt x="72" y="28"/>
                </a:lnTo>
                <a:lnTo>
                  <a:pt x="72" y="36"/>
                </a:lnTo>
                <a:close/>
              </a:path>
            </a:pathLst>
          </a:custGeom>
          <a:solidFill>
            <a:srgbClr val="00B0F0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0" name="Freeform 783">
            <a:extLst>
              <a:ext uri="{FF2B5EF4-FFF2-40B4-BE49-F238E27FC236}">
                <a16:creationId xmlns:a16="http://schemas.microsoft.com/office/drawing/2014/main" id="{25ABE7E1-9601-0C47-BA69-EC852864C3C2}"/>
              </a:ext>
            </a:extLst>
          </p:cNvPr>
          <p:cNvSpPr>
            <a:spLocks noEditPoints="1"/>
          </p:cNvSpPr>
          <p:nvPr/>
        </p:nvSpPr>
        <p:spPr bwMode="auto">
          <a:xfrm>
            <a:off x="1987725" y="4004965"/>
            <a:ext cx="1097894" cy="748196"/>
          </a:xfrm>
          <a:custGeom>
            <a:avLst/>
            <a:gdLst>
              <a:gd name="T0" fmla="*/ 112 w 520"/>
              <a:gd name="T1" fmla="*/ 312 h 398"/>
              <a:gd name="T2" fmla="*/ 128 w 520"/>
              <a:gd name="T3" fmla="*/ 298 h 398"/>
              <a:gd name="T4" fmla="*/ 184 w 520"/>
              <a:gd name="T5" fmla="*/ 298 h 398"/>
              <a:gd name="T6" fmla="*/ 184 w 520"/>
              <a:gd name="T7" fmla="*/ 260 h 398"/>
              <a:gd name="T8" fmla="*/ 142 w 520"/>
              <a:gd name="T9" fmla="*/ 260 h 398"/>
              <a:gd name="T10" fmla="*/ 142 w 520"/>
              <a:gd name="T11" fmla="*/ 0 h 398"/>
              <a:gd name="T12" fmla="*/ 290 w 520"/>
              <a:gd name="T13" fmla="*/ 0 h 398"/>
              <a:gd name="T14" fmla="*/ 436 w 520"/>
              <a:gd name="T15" fmla="*/ 0 h 398"/>
              <a:gd name="T16" fmla="*/ 436 w 520"/>
              <a:gd name="T17" fmla="*/ 198 h 398"/>
              <a:gd name="T18" fmla="*/ 436 w 520"/>
              <a:gd name="T19" fmla="*/ 260 h 398"/>
              <a:gd name="T20" fmla="*/ 396 w 520"/>
              <a:gd name="T21" fmla="*/ 260 h 398"/>
              <a:gd name="T22" fmla="*/ 396 w 520"/>
              <a:gd name="T23" fmla="*/ 298 h 398"/>
              <a:gd name="T24" fmla="*/ 428 w 520"/>
              <a:gd name="T25" fmla="*/ 298 h 398"/>
              <a:gd name="T26" fmla="*/ 460 w 520"/>
              <a:gd name="T27" fmla="*/ 326 h 398"/>
              <a:gd name="T28" fmla="*/ 506 w 520"/>
              <a:gd name="T29" fmla="*/ 366 h 398"/>
              <a:gd name="T30" fmla="*/ 512 w 520"/>
              <a:gd name="T31" fmla="*/ 368 h 398"/>
              <a:gd name="T32" fmla="*/ 514 w 520"/>
              <a:gd name="T33" fmla="*/ 374 h 398"/>
              <a:gd name="T34" fmla="*/ 520 w 520"/>
              <a:gd name="T35" fmla="*/ 380 h 398"/>
              <a:gd name="T36" fmla="*/ 520 w 520"/>
              <a:gd name="T37" fmla="*/ 384 h 398"/>
              <a:gd name="T38" fmla="*/ 520 w 520"/>
              <a:gd name="T39" fmla="*/ 386 h 398"/>
              <a:gd name="T40" fmla="*/ 520 w 520"/>
              <a:gd name="T41" fmla="*/ 388 h 398"/>
              <a:gd name="T42" fmla="*/ 520 w 520"/>
              <a:gd name="T43" fmla="*/ 392 h 398"/>
              <a:gd name="T44" fmla="*/ 518 w 520"/>
              <a:gd name="T45" fmla="*/ 394 h 398"/>
              <a:gd name="T46" fmla="*/ 514 w 520"/>
              <a:gd name="T47" fmla="*/ 394 h 398"/>
              <a:gd name="T48" fmla="*/ 510 w 520"/>
              <a:gd name="T49" fmla="*/ 398 h 398"/>
              <a:gd name="T50" fmla="*/ 506 w 520"/>
              <a:gd name="T51" fmla="*/ 398 h 398"/>
              <a:gd name="T52" fmla="*/ 264 w 520"/>
              <a:gd name="T53" fmla="*/ 398 h 398"/>
              <a:gd name="T54" fmla="*/ 50 w 520"/>
              <a:gd name="T55" fmla="*/ 398 h 398"/>
              <a:gd name="T56" fmla="*/ 44 w 520"/>
              <a:gd name="T57" fmla="*/ 398 h 398"/>
              <a:gd name="T58" fmla="*/ 42 w 520"/>
              <a:gd name="T59" fmla="*/ 394 h 398"/>
              <a:gd name="T60" fmla="*/ 38 w 520"/>
              <a:gd name="T61" fmla="*/ 394 h 398"/>
              <a:gd name="T62" fmla="*/ 36 w 520"/>
              <a:gd name="T63" fmla="*/ 392 h 398"/>
              <a:gd name="T64" fmla="*/ 34 w 520"/>
              <a:gd name="T65" fmla="*/ 392 h 398"/>
              <a:gd name="T66" fmla="*/ 34 w 520"/>
              <a:gd name="T67" fmla="*/ 388 h 398"/>
              <a:gd name="T68" fmla="*/ 34 w 520"/>
              <a:gd name="T69" fmla="*/ 386 h 398"/>
              <a:gd name="T70" fmla="*/ 34 w 520"/>
              <a:gd name="T71" fmla="*/ 384 h 398"/>
              <a:gd name="T72" fmla="*/ 36 w 520"/>
              <a:gd name="T73" fmla="*/ 380 h 398"/>
              <a:gd name="T74" fmla="*/ 38 w 520"/>
              <a:gd name="T75" fmla="*/ 374 h 398"/>
              <a:gd name="T76" fmla="*/ 42 w 520"/>
              <a:gd name="T77" fmla="*/ 368 h 398"/>
              <a:gd name="T78" fmla="*/ 48 w 520"/>
              <a:gd name="T79" fmla="*/ 366 h 398"/>
              <a:gd name="T80" fmla="*/ 0 w 520"/>
              <a:gd name="T81" fmla="*/ 366 h 398"/>
              <a:gd name="T82" fmla="*/ 0 w 520"/>
              <a:gd name="T83" fmla="*/ 198 h 398"/>
              <a:gd name="T84" fmla="*/ 0 w 520"/>
              <a:gd name="T85" fmla="*/ 50 h 398"/>
              <a:gd name="T86" fmla="*/ 112 w 520"/>
              <a:gd name="T87" fmla="*/ 50 h 398"/>
              <a:gd name="T88" fmla="*/ 112 w 520"/>
              <a:gd name="T89" fmla="*/ 312 h 398"/>
              <a:gd name="T90" fmla="*/ 112 w 520"/>
              <a:gd name="T91" fmla="*/ 312 h 398"/>
              <a:gd name="T92" fmla="*/ 112 w 520"/>
              <a:gd name="T93" fmla="*/ 312 h 398"/>
              <a:gd name="T94" fmla="*/ 100 w 520"/>
              <a:gd name="T95" fmla="*/ 320 h 398"/>
              <a:gd name="T96" fmla="*/ 62 w 520"/>
              <a:gd name="T97" fmla="*/ 354 h 398"/>
              <a:gd name="T98" fmla="*/ 48 w 520"/>
              <a:gd name="T99" fmla="*/ 366 h 398"/>
              <a:gd name="T100" fmla="*/ 112 w 520"/>
              <a:gd name="T101" fmla="*/ 312 h 398"/>
              <a:gd name="T102" fmla="*/ 112 w 520"/>
              <a:gd name="T103" fmla="*/ 312 h 398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520"/>
              <a:gd name="T157" fmla="*/ 0 h 398"/>
              <a:gd name="T158" fmla="*/ 520 w 520"/>
              <a:gd name="T159" fmla="*/ 398 h 398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520" h="398">
                <a:moveTo>
                  <a:pt x="112" y="312"/>
                </a:moveTo>
                <a:lnTo>
                  <a:pt x="128" y="298"/>
                </a:lnTo>
                <a:lnTo>
                  <a:pt x="184" y="298"/>
                </a:lnTo>
                <a:lnTo>
                  <a:pt x="184" y="260"/>
                </a:lnTo>
                <a:lnTo>
                  <a:pt x="142" y="260"/>
                </a:lnTo>
                <a:lnTo>
                  <a:pt x="142" y="0"/>
                </a:lnTo>
                <a:lnTo>
                  <a:pt x="290" y="0"/>
                </a:lnTo>
                <a:lnTo>
                  <a:pt x="436" y="0"/>
                </a:lnTo>
                <a:lnTo>
                  <a:pt x="436" y="198"/>
                </a:lnTo>
                <a:lnTo>
                  <a:pt x="436" y="260"/>
                </a:lnTo>
                <a:lnTo>
                  <a:pt x="396" y="260"/>
                </a:lnTo>
                <a:lnTo>
                  <a:pt x="396" y="298"/>
                </a:lnTo>
                <a:lnTo>
                  <a:pt x="428" y="298"/>
                </a:lnTo>
                <a:lnTo>
                  <a:pt x="460" y="326"/>
                </a:lnTo>
                <a:lnTo>
                  <a:pt x="506" y="366"/>
                </a:lnTo>
                <a:lnTo>
                  <a:pt x="512" y="368"/>
                </a:lnTo>
                <a:lnTo>
                  <a:pt x="514" y="374"/>
                </a:lnTo>
                <a:lnTo>
                  <a:pt x="520" y="380"/>
                </a:lnTo>
                <a:lnTo>
                  <a:pt x="520" y="384"/>
                </a:lnTo>
                <a:lnTo>
                  <a:pt x="520" y="386"/>
                </a:lnTo>
                <a:lnTo>
                  <a:pt x="520" y="388"/>
                </a:lnTo>
                <a:lnTo>
                  <a:pt x="520" y="392"/>
                </a:lnTo>
                <a:lnTo>
                  <a:pt x="518" y="394"/>
                </a:lnTo>
                <a:lnTo>
                  <a:pt x="514" y="394"/>
                </a:lnTo>
                <a:lnTo>
                  <a:pt x="510" y="398"/>
                </a:lnTo>
                <a:lnTo>
                  <a:pt x="506" y="398"/>
                </a:lnTo>
                <a:lnTo>
                  <a:pt x="264" y="398"/>
                </a:lnTo>
                <a:lnTo>
                  <a:pt x="50" y="398"/>
                </a:lnTo>
                <a:lnTo>
                  <a:pt x="44" y="398"/>
                </a:lnTo>
                <a:lnTo>
                  <a:pt x="42" y="394"/>
                </a:lnTo>
                <a:lnTo>
                  <a:pt x="38" y="394"/>
                </a:lnTo>
                <a:lnTo>
                  <a:pt x="36" y="392"/>
                </a:lnTo>
                <a:lnTo>
                  <a:pt x="34" y="392"/>
                </a:lnTo>
                <a:lnTo>
                  <a:pt x="34" y="388"/>
                </a:lnTo>
                <a:lnTo>
                  <a:pt x="34" y="386"/>
                </a:lnTo>
                <a:lnTo>
                  <a:pt x="34" y="384"/>
                </a:lnTo>
                <a:lnTo>
                  <a:pt x="36" y="380"/>
                </a:lnTo>
                <a:lnTo>
                  <a:pt x="38" y="374"/>
                </a:lnTo>
                <a:lnTo>
                  <a:pt x="42" y="368"/>
                </a:lnTo>
                <a:lnTo>
                  <a:pt x="48" y="366"/>
                </a:lnTo>
                <a:lnTo>
                  <a:pt x="0" y="366"/>
                </a:lnTo>
                <a:lnTo>
                  <a:pt x="0" y="198"/>
                </a:lnTo>
                <a:lnTo>
                  <a:pt x="0" y="50"/>
                </a:lnTo>
                <a:lnTo>
                  <a:pt x="112" y="50"/>
                </a:lnTo>
                <a:lnTo>
                  <a:pt x="112" y="312"/>
                </a:lnTo>
                <a:close/>
                <a:moveTo>
                  <a:pt x="112" y="312"/>
                </a:moveTo>
                <a:lnTo>
                  <a:pt x="100" y="320"/>
                </a:lnTo>
                <a:lnTo>
                  <a:pt x="62" y="354"/>
                </a:lnTo>
                <a:lnTo>
                  <a:pt x="48" y="366"/>
                </a:lnTo>
                <a:lnTo>
                  <a:pt x="112" y="312"/>
                </a:lnTo>
                <a:close/>
              </a:path>
            </a:pathLst>
          </a:custGeom>
          <a:solidFill>
            <a:srgbClr val="FFFFCC"/>
          </a:solidFill>
          <a:ln w="4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1" name="Freeform 784">
            <a:extLst>
              <a:ext uri="{FF2B5EF4-FFF2-40B4-BE49-F238E27FC236}">
                <a16:creationId xmlns:a16="http://schemas.microsoft.com/office/drawing/2014/main" id="{91972DBD-1D44-9C4B-8A8F-82A5901DE446}"/>
              </a:ext>
            </a:extLst>
          </p:cNvPr>
          <p:cNvSpPr>
            <a:spLocks/>
          </p:cNvSpPr>
          <p:nvPr/>
        </p:nvSpPr>
        <p:spPr bwMode="auto">
          <a:xfrm>
            <a:off x="2228417" y="4622775"/>
            <a:ext cx="688295" cy="26318"/>
          </a:xfrm>
          <a:custGeom>
            <a:avLst/>
            <a:gdLst>
              <a:gd name="T0" fmla="*/ 326 w 326"/>
              <a:gd name="T1" fmla="*/ 14 h 14"/>
              <a:gd name="T2" fmla="*/ 308 w 326"/>
              <a:gd name="T3" fmla="*/ 0 h 14"/>
              <a:gd name="T4" fmla="*/ 16 w 326"/>
              <a:gd name="T5" fmla="*/ 0 h 14"/>
              <a:gd name="T6" fmla="*/ 0 w 326"/>
              <a:gd name="T7" fmla="*/ 14 h 14"/>
              <a:gd name="T8" fmla="*/ 326 w 326"/>
              <a:gd name="T9" fmla="*/ 14 h 14"/>
              <a:gd name="T10" fmla="*/ 326 w 326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26"/>
              <a:gd name="T19" fmla="*/ 0 h 14"/>
              <a:gd name="T20" fmla="*/ 326 w 326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26" h="14">
                <a:moveTo>
                  <a:pt x="326" y="14"/>
                </a:moveTo>
                <a:lnTo>
                  <a:pt x="308" y="0"/>
                </a:lnTo>
                <a:lnTo>
                  <a:pt x="16" y="0"/>
                </a:lnTo>
                <a:lnTo>
                  <a:pt x="0" y="14"/>
                </a:lnTo>
                <a:lnTo>
                  <a:pt x="326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2" name="Freeform 785">
            <a:extLst>
              <a:ext uri="{FF2B5EF4-FFF2-40B4-BE49-F238E27FC236}">
                <a16:creationId xmlns:a16="http://schemas.microsoft.com/office/drawing/2014/main" id="{23D8FE7F-F1EB-2941-B5EA-B0724AD57DC7}"/>
              </a:ext>
            </a:extLst>
          </p:cNvPr>
          <p:cNvSpPr>
            <a:spLocks/>
          </p:cNvSpPr>
          <p:nvPr/>
        </p:nvSpPr>
        <p:spPr bwMode="auto">
          <a:xfrm>
            <a:off x="2169300" y="4671652"/>
            <a:ext cx="806530" cy="26318"/>
          </a:xfrm>
          <a:custGeom>
            <a:avLst/>
            <a:gdLst>
              <a:gd name="T0" fmla="*/ 382 w 382"/>
              <a:gd name="T1" fmla="*/ 14 h 14"/>
              <a:gd name="T2" fmla="*/ 364 w 382"/>
              <a:gd name="T3" fmla="*/ 0 h 14"/>
              <a:gd name="T4" fmla="*/ 16 w 382"/>
              <a:gd name="T5" fmla="*/ 0 h 14"/>
              <a:gd name="T6" fmla="*/ 0 w 382"/>
              <a:gd name="T7" fmla="*/ 14 h 14"/>
              <a:gd name="T8" fmla="*/ 382 w 382"/>
              <a:gd name="T9" fmla="*/ 14 h 14"/>
              <a:gd name="T10" fmla="*/ 382 w 382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2"/>
              <a:gd name="T19" fmla="*/ 0 h 14"/>
              <a:gd name="T20" fmla="*/ 382 w 382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2" h="14">
                <a:moveTo>
                  <a:pt x="382" y="14"/>
                </a:moveTo>
                <a:lnTo>
                  <a:pt x="364" y="0"/>
                </a:lnTo>
                <a:lnTo>
                  <a:pt x="16" y="0"/>
                </a:lnTo>
                <a:lnTo>
                  <a:pt x="0" y="14"/>
                </a:lnTo>
                <a:lnTo>
                  <a:pt x="382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3" name="Freeform 786">
            <a:extLst>
              <a:ext uri="{FF2B5EF4-FFF2-40B4-BE49-F238E27FC236}">
                <a16:creationId xmlns:a16="http://schemas.microsoft.com/office/drawing/2014/main" id="{AC5C4E82-7638-EB44-AD8A-F3BCD471A7CF}"/>
              </a:ext>
            </a:extLst>
          </p:cNvPr>
          <p:cNvSpPr>
            <a:spLocks/>
          </p:cNvSpPr>
          <p:nvPr/>
        </p:nvSpPr>
        <p:spPr bwMode="auto">
          <a:xfrm>
            <a:off x="2110182" y="4720529"/>
            <a:ext cx="924765" cy="26318"/>
          </a:xfrm>
          <a:custGeom>
            <a:avLst/>
            <a:gdLst>
              <a:gd name="T0" fmla="*/ 438 w 438"/>
              <a:gd name="T1" fmla="*/ 14 h 14"/>
              <a:gd name="T2" fmla="*/ 420 w 438"/>
              <a:gd name="T3" fmla="*/ 0 h 14"/>
              <a:gd name="T4" fmla="*/ 18 w 438"/>
              <a:gd name="T5" fmla="*/ 0 h 14"/>
              <a:gd name="T6" fmla="*/ 0 w 438"/>
              <a:gd name="T7" fmla="*/ 14 h 14"/>
              <a:gd name="T8" fmla="*/ 438 w 438"/>
              <a:gd name="T9" fmla="*/ 14 h 14"/>
              <a:gd name="T10" fmla="*/ 438 w 438"/>
              <a:gd name="T11" fmla="*/ 14 h 1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38"/>
              <a:gd name="T19" fmla="*/ 0 h 14"/>
              <a:gd name="T20" fmla="*/ 438 w 438"/>
              <a:gd name="T21" fmla="*/ 14 h 14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38" h="14">
                <a:moveTo>
                  <a:pt x="438" y="14"/>
                </a:moveTo>
                <a:lnTo>
                  <a:pt x="420" y="0"/>
                </a:lnTo>
                <a:lnTo>
                  <a:pt x="18" y="0"/>
                </a:lnTo>
                <a:lnTo>
                  <a:pt x="0" y="14"/>
                </a:lnTo>
                <a:lnTo>
                  <a:pt x="438" y="14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4" name="Rectangle 787">
            <a:extLst>
              <a:ext uri="{FF2B5EF4-FFF2-40B4-BE49-F238E27FC236}">
                <a16:creationId xmlns:a16="http://schemas.microsoft.com/office/drawing/2014/main" id="{865AFDAD-9E29-8C42-8BA9-B5565ACD49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211" y="4115205"/>
            <a:ext cx="447603" cy="330860"/>
          </a:xfrm>
          <a:prstGeom prst="rect">
            <a:avLst/>
          </a:prstGeom>
          <a:noFill/>
          <a:ln w="6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5" name="Freeform 788">
            <a:extLst>
              <a:ext uri="{FF2B5EF4-FFF2-40B4-BE49-F238E27FC236}">
                <a16:creationId xmlns:a16="http://schemas.microsoft.com/office/drawing/2014/main" id="{2BE3FDE4-323A-BE43-9EB0-CB16047A8514}"/>
              </a:ext>
            </a:extLst>
          </p:cNvPr>
          <p:cNvSpPr>
            <a:spLocks noEditPoints="1"/>
          </p:cNvSpPr>
          <p:nvPr/>
        </p:nvSpPr>
        <p:spPr bwMode="auto">
          <a:xfrm>
            <a:off x="2017284" y="4175362"/>
            <a:ext cx="806530" cy="421095"/>
          </a:xfrm>
          <a:custGeom>
            <a:avLst/>
            <a:gdLst>
              <a:gd name="T0" fmla="*/ 84 w 382"/>
              <a:gd name="T1" fmla="*/ 0 h 224"/>
              <a:gd name="T2" fmla="*/ 84 w 382"/>
              <a:gd name="T3" fmla="*/ 4 h 224"/>
              <a:gd name="T4" fmla="*/ 0 w 382"/>
              <a:gd name="T5" fmla="*/ 4 h 224"/>
              <a:gd name="T6" fmla="*/ 0 w 382"/>
              <a:gd name="T7" fmla="*/ 0 h 224"/>
              <a:gd name="T8" fmla="*/ 84 w 382"/>
              <a:gd name="T9" fmla="*/ 0 h 224"/>
              <a:gd name="T10" fmla="*/ 84 w 382"/>
              <a:gd name="T11" fmla="*/ 0 h 224"/>
              <a:gd name="T12" fmla="*/ 170 w 382"/>
              <a:gd name="T13" fmla="*/ 186 h 224"/>
              <a:gd name="T14" fmla="*/ 382 w 382"/>
              <a:gd name="T15" fmla="*/ 186 h 224"/>
              <a:gd name="T16" fmla="*/ 382 w 382"/>
              <a:gd name="T17" fmla="*/ 224 h 224"/>
              <a:gd name="T18" fmla="*/ 170 w 382"/>
              <a:gd name="T19" fmla="*/ 224 h 224"/>
              <a:gd name="T20" fmla="*/ 170 w 382"/>
              <a:gd name="T21" fmla="*/ 186 h 224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82"/>
              <a:gd name="T34" fmla="*/ 0 h 224"/>
              <a:gd name="T35" fmla="*/ 382 w 382"/>
              <a:gd name="T36" fmla="*/ 224 h 224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82" h="224">
                <a:moveTo>
                  <a:pt x="84" y="0"/>
                </a:moveTo>
                <a:lnTo>
                  <a:pt x="84" y="4"/>
                </a:lnTo>
                <a:lnTo>
                  <a:pt x="0" y="4"/>
                </a:lnTo>
                <a:lnTo>
                  <a:pt x="0" y="0"/>
                </a:lnTo>
                <a:lnTo>
                  <a:pt x="84" y="0"/>
                </a:lnTo>
                <a:close/>
                <a:moveTo>
                  <a:pt x="170" y="186"/>
                </a:moveTo>
                <a:lnTo>
                  <a:pt x="382" y="186"/>
                </a:lnTo>
                <a:lnTo>
                  <a:pt x="382" y="224"/>
                </a:lnTo>
                <a:lnTo>
                  <a:pt x="170" y="224"/>
                </a:lnTo>
                <a:lnTo>
                  <a:pt x="170" y="186"/>
                </a:lnTo>
                <a:close/>
              </a:path>
            </a:pathLst>
          </a:custGeom>
          <a:noFill/>
          <a:ln w="6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/>
            <a:endParaRPr lang="zh-CN" altLang="zh-CN" sz="1800"/>
          </a:p>
        </p:txBody>
      </p:sp>
      <p:sp>
        <p:nvSpPr>
          <p:cNvPr id="66" name="Rectangle 563">
            <a:extLst>
              <a:ext uri="{FF2B5EF4-FFF2-40B4-BE49-F238E27FC236}">
                <a16:creationId xmlns:a16="http://schemas.microsoft.com/office/drawing/2014/main" id="{C130DB71-DCEC-EF4C-855B-E80E8A5BA849}"/>
              </a:ext>
            </a:extLst>
          </p:cNvPr>
          <p:cNvSpPr/>
          <p:nvPr/>
        </p:nvSpPr>
        <p:spPr>
          <a:xfrm>
            <a:off x="4961973" y="2251819"/>
            <a:ext cx="1854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Data Plane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7" name="Flowchart: Connector 564">
            <a:extLst>
              <a:ext uri="{FF2B5EF4-FFF2-40B4-BE49-F238E27FC236}">
                <a16:creationId xmlns:a16="http://schemas.microsoft.com/office/drawing/2014/main" id="{569E2FC6-839E-6D45-8486-ED03A4713F71}"/>
              </a:ext>
            </a:extLst>
          </p:cNvPr>
          <p:cNvSpPr/>
          <p:nvPr/>
        </p:nvSpPr>
        <p:spPr>
          <a:xfrm>
            <a:off x="5240958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8" name="Flowchart: Connector 565">
            <a:extLst>
              <a:ext uri="{FF2B5EF4-FFF2-40B4-BE49-F238E27FC236}">
                <a16:creationId xmlns:a16="http://schemas.microsoft.com/office/drawing/2014/main" id="{DAE6FB4A-C48D-9946-B1AC-75C2FF93AAA6}"/>
              </a:ext>
            </a:extLst>
          </p:cNvPr>
          <p:cNvSpPr/>
          <p:nvPr/>
        </p:nvSpPr>
        <p:spPr>
          <a:xfrm>
            <a:off x="5968799" y="341180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69" name="Flowchart: Connector 566">
            <a:extLst>
              <a:ext uri="{FF2B5EF4-FFF2-40B4-BE49-F238E27FC236}">
                <a16:creationId xmlns:a16="http://schemas.microsoft.com/office/drawing/2014/main" id="{B03BE913-DFA0-3348-B1C8-7DF8725BAA51}"/>
              </a:ext>
            </a:extLst>
          </p:cNvPr>
          <p:cNvSpPr/>
          <p:nvPr/>
        </p:nvSpPr>
        <p:spPr>
          <a:xfrm>
            <a:off x="6802799" y="3416365"/>
            <a:ext cx="360000" cy="360000"/>
          </a:xfrm>
          <a:prstGeom prst="flowChartConnector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V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70" name="Straight Arrow Connector 567">
            <a:extLst>
              <a:ext uri="{FF2B5EF4-FFF2-40B4-BE49-F238E27FC236}">
                <a16:creationId xmlns:a16="http://schemas.microsoft.com/office/drawing/2014/main" id="{1DC9273E-3255-3747-909A-9C38053F509C}"/>
              </a:ext>
            </a:extLst>
          </p:cNvPr>
          <p:cNvCxnSpPr>
            <a:stCxn id="67" idx="1"/>
          </p:cNvCxnSpPr>
          <p:nvPr/>
        </p:nvCxnSpPr>
        <p:spPr>
          <a:xfrm flipH="1" flipV="1">
            <a:off x="5028551" y="3048324"/>
            <a:ext cx="265128" cy="4162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569">
            <a:extLst>
              <a:ext uri="{FF2B5EF4-FFF2-40B4-BE49-F238E27FC236}">
                <a16:creationId xmlns:a16="http://schemas.microsoft.com/office/drawing/2014/main" id="{4CF8FCF7-4B0F-D344-AD7D-57627AD24F6A}"/>
              </a:ext>
            </a:extLst>
          </p:cNvPr>
          <p:cNvCxnSpPr>
            <a:stCxn id="67" idx="7"/>
          </p:cNvCxnSpPr>
          <p:nvPr/>
        </p:nvCxnSpPr>
        <p:spPr>
          <a:xfrm flipV="1">
            <a:off x="5548237" y="3055844"/>
            <a:ext cx="43729" cy="40868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572">
            <a:extLst>
              <a:ext uri="{FF2B5EF4-FFF2-40B4-BE49-F238E27FC236}">
                <a16:creationId xmlns:a16="http://schemas.microsoft.com/office/drawing/2014/main" id="{1D87EAE7-DC1D-4D43-BBA4-B1B896504752}"/>
              </a:ext>
            </a:extLst>
          </p:cNvPr>
          <p:cNvCxnSpPr>
            <a:stCxn id="68" idx="1"/>
          </p:cNvCxnSpPr>
          <p:nvPr/>
        </p:nvCxnSpPr>
        <p:spPr>
          <a:xfrm flipH="1" flipV="1">
            <a:off x="5896799" y="3085026"/>
            <a:ext cx="124721" cy="3795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574">
            <a:extLst>
              <a:ext uri="{FF2B5EF4-FFF2-40B4-BE49-F238E27FC236}">
                <a16:creationId xmlns:a16="http://schemas.microsoft.com/office/drawing/2014/main" id="{81D8FE73-677B-214B-BD41-9587E83F6977}"/>
              </a:ext>
            </a:extLst>
          </p:cNvPr>
          <p:cNvCxnSpPr>
            <a:stCxn id="68" idx="0"/>
          </p:cNvCxnSpPr>
          <p:nvPr/>
        </p:nvCxnSpPr>
        <p:spPr>
          <a:xfrm flipV="1">
            <a:off x="6148799" y="3055843"/>
            <a:ext cx="97680" cy="35596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577">
            <a:extLst>
              <a:ext uri="{FF2B5EF4-FFF2-40B4-BE49-F238E27FC236}">
                <a16:creationId xmlns:a16="http://schemas.microsoft.com/office/drawing/2014/main" id="{C98C70AC-1D6D-CD45-9712-1F17B2EF638E}"/>
              </a:ext>
            </a:extLst>
          </p:cNvPr>
          <p:cNvCxnSpPr>
            <a:stCxn id="69" idx="1"/>
          </p:cNvCxnSpPr>
          <p:nvPr/>
        </p:nvCxnSpPr>
        <p:spPr>
          <a:xfrm flipH="1" flipV="1">
            <a:off x="6624247" y="3055447"/>
            <a:ext cx="231273" cy="41363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579">
            <a:extLst>
              <a:ext uri="{FF2B5EF4-FFF2-40B4-BE49-F238E27FC236}">
                <a16:creationId xmlns:a16="http://schemas.microsoft.com/office/drawing/2014/main" id="{7E077DC8-334E-9043-AB31-33588163E916}"/>
              </a:ext>
            </a:extLst>
          </p:cNvPr>
          <p:cNvCxnSpPr>
            <a:stCxn id="69" idx="0"/>
          </p:cNvCxnSpPr>
          <p:nvPr/>
        </p:nvCxnSpPr>
        <p:spPr>
          <a:xfrm flipV="1">
            <a:off x="6982799" y="3059207"/>
            <a:ext cx="68031" cy="35715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581">
            <a:extLst>
              <a:ext uri="{FF2B5EF4-FFF2-40B4-BE49-F238E27FC236}">
                <a16:creationId xmlns:a16="http://schemas.microsoft.com/office/drawing/2014/main" id="{281127A8-FCF1-2845-ADBF-C546A4D9FF1E}"/>
              </a:ext>
            </a:extLst>
          </p:cNvPr>
          <p:cNvCxnSpPr>
            <a:stCxn id="77" idx="0"/>
            <a:endCxn id="69" idx="4"/>
          </p:cNvCxnSpPr>
          <p:nvPr/>
        </p:nvCxnSpPr>
        <p:spPr>
          <a:xfrm flipV="1">
            <a:off x="6982799" y="3776365"/>
            <a:ext cx="0" cy="31242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583">
            <a:extLst>
              <a:ext uri="{FF2B5EF4-FFF2-40B4-BE49-F238E27FC236}">
                <a16:creationId xmlns:a16="http://schemas.microsoft.com/office/drawing/2014/main" id="{42F34034-160F-E549-8C33-52EA3F3BD7B5}"/>
              </a:ext>
            </a:extLst>
          </p:cNvPr>
          <p:cNvSpPr/>
          <p:nvPr/>
        </p:nvSpPr>
        <p:spPr>
          <a:xfrm>
            <a:off x="6730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8" name="Rectangle 586">
            <a:extLst>
              <a:ext uri="{FF2B5EF4-FFF2-40B4-BE49-F238E27FC236}">
                <a16:creationId xmlns:a16="http://schemas.microsoft.com/office/drawing/2014/main" id="{F6B27B8F-69ED-E942-B773-2DAC3FB6ACE4}"/>
              </a:ext>
            </a:extLst>
          </p:cNvPr>
          <p:cNvSpPr/>
          <p:nvPr/>
        </p:nvSpPr>
        <p:spPr>
          <a:xfrm>
            <a:off x="5896799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sp>
        <p:nvSpPr>
          <p:cNvPr id="79" name="Rectangle 587">
            <a:extLst>
              <a:ext uri="{FF2B5EF4-FFF2-40B4-BE49-F238E27FC236}">
                <a16:creationId xmlns:a16="http://schemas.microsoft.com/office/drawing/2014/main" id="{11CD944A-7C74-6F4B-B4A9-949075BDE969}"/>
              </a:ext>
            </a:extLst>
          </p:cNvPr>
          <p:cNvSpPr/>
          <p:nvPr/>
        </p:nvSpPr>
        <p:spPr>
          <a:xfrm>
            <a:off x="5168958" y="4088791"/>
            <a:ext cx="504000" cy="504000"/>
          </a:xfrm>
          <a:prstGeom prst="rect">
            <a:avLst/>
          </a:prstGeom>
          <a:solidFill>
            <a:srgbClr val="FF0066"/>
          </a:solidFill>
          <a:ln w="38100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b="1" i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</a:rPr>
              <a:t>D</a:t>
            </a:r>
            <a:endParaRPr lang="zh-CN" altLang="en-US" b="1" i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itchFamily="34" charset="0"/>
            </a:endParaRPr>
          </a:p>
        </p:txBody>
      </p:sp>
      <p:cxnSp>
        <p:nvCxnSpPr>
          <p:cNvPr id="80" name="Straight Arrow Connector 588">
            <a:extLst>
              <a:ext uri="{FF2B5EF4-FFF2-40B4-BE49-F238E27FC236}">
                <a16:creationId xmlns:a16="http://schemas.microsoft.com/office/drawing/2014/main" id="{F86D0D9F-A72E-2442-9965-24F7C2840FEF}"/>
              </a:ext>
            </a:extLst>
          </p:cNvPr>
          <p:cNvCxnSpPr>
            <a:stCxn id="78" idx="0"/>
            <a:endCxn id="68" idx="4"/>
          </p:cNvCxnSpPr>
          <p:nvPr/>
        </p:nvCxnSpPr>
        <p:spPr>
          <a:xfrm flipV="1">
            <a:off x="6148799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591">
            <a:extLst>
              <a:ext uri="{FF2B5EF4-FFF2-40B4-BE49-F238E27FC236}">
                <a16:creationId xmlns:a16="http://schemas.microsoft.com/office/drawing/2014/main" id="{800C78FD-266A-4C4C-9628-EE629309F30D}"/>
              </a:ext>
            </a:extLst>
          </p:cNvPr>
          <p:cNvCxnSpPr>
            <a:stCxn id="79" idx="0"/>
            <a:endCxn id="67" idx="4"/>
          </p:cNvCxnSpPr>
          <p:nvPr/>
        </p:nvCxnSpPr>
        <p:spPr>
          <a:xfrm flipV="1">
            <a:off x="5420958" y="3771805"/>
            <a:ext cx="0" cy="316986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595">
            <a:extLst>
              <a:ext uri="{FF2B5EF4-FFF2-40B4-BE49-F238E27FC236}">
                <a16:creationId xmlns:a16="http://schemas.microsoft.com/office/drawing/2014/main" id="{2090CB27-5EA1-F44C-90D2-4C14DE89B4BA}"/>
              </a:ext>
            </a:extLst>
          </p:cNvPr>
          <p:cNvSpPr/>
          <p:nvPr/>
        </p:nvSpPr>
        <p:spPr>
          <a:xfrm>
            <a:off x="4571999" y="2657445"/>
            <a:ext cx="27943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>
                <a:solidFill>
                  <a:schemeClr val="dk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Files  FIFO  Network</a:t>
            </a:r>
            <a:endParaRPr lang="zh-CN" altLang="en-US" sz="2000"/>
          </a:p>
        </p:txBody>
      </p:sp>
      <p:cxnSp>
        <p:nvCxnSpPr>
          <p:cNvPr id="83" name="Straight Arrow Connector 597">
            <a:extLst>
              <a:ext uri="{FF2B5EF4-FFF2-40B4-BE49-F238E27FC236}">
                <a16:creationId xmlns:a16="http://schemas.microsoft.com/office/drawing/2014/main" id="{7D256DB3-E469-994F-A3B4-9DFAADB48E7D}"/>
              </a:ext>
            </a:extLst>
          </p:cNvPr>
          <p:cNvCxnSpPr>
            <a:endCxn id="77" idx="2"/>
          </p:cNvCxnSpPr>
          <p:nvPr/>
        </p:nvCxnSpPr>
        <p:spPr>
          <a:xfrm flipV="1">
            <a:off x="6982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601">
            <a:extLst>
              <a:ext uri="{FF2B5EF4-FFF2-40B4-BE49-F238E27FC236}">
                <a16:creationId xmlns:a16="http://schemas.microsoft.com/office/drawing/2014/main" id="{AAAE0BF6-4992-E241-B602-41A3B8821B6F}"/>
              </a:ext>
            </a:extLst>
          </p:cNvPr>
          <p:cNvSpPr/>
          <p:nvPr/>
        </p:nvSpPr>
        <p:spPr>
          <a:xfrm>
            <a:off x="4896053" y="5219700"/>
            <a:ext cx="22509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Control Plane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85" name="Straight Connector 603">
            <a:extLst>
              <a:ext uri="{FF2B5EF4-FFF2-40B4-BE49-F238E27FC236}">
                <a16:creationId xmlns:a16="http://schemas.microsoft.com/office/drawing/2014/main" id="{254B9897-A586-C246-8B01-6256D9E6DD1E}"/>
              </a:ext>
            </a:extLst>
          </p:cNvPr>
          <p:cNvCxnSpPr/>
          <p:nvPr/>
        </p:nvCxnSpPr>
        <p:spPr>
          <a:xfrm>
            <a:off x="2122850" y="5070188"/>
            <a:ext cx="5243504" cy="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605">
            <a:extLst>
              <a:ext uri="{FF2B5EF4-FFF2-40B4-BE49-F238E27FC236}">
                <a16:creationId xmlns:a16="http://schemas.microsoft.com/office/drawing/2014/main" id="{839E2030-3902-664F-A6C3-934228C72170}"/>
              </a:ext>
            </a:extLst>
          </p:cNvPr>
          <p:cNvCxnSpPr>
            <a:endCxn id="78" idx="2"/>
          </p:cNvCxnSpPr>
          <p:nvPr/>
        </p:nvCxnSpPr>
        <p:spPr>
          <a:xfrm flipV="1">
            <a:off x="6148799" y="4592791"/>
            <a:ext cx="0" cy="47739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606">
            <a:extLst>
              <a:ext uri="{FF2B5EF4-FFF2-40B4-BE49-F238E27FC236}">
                <a16:creationId xmlns:a16="http://schemas.microsoft.com/office/drawing/2014/main" id="{A1863C2D-4D32-8E4E-BE7B-FF459FF644F5}"/>
              </a:ext>
            </a:extLst>
          </p:cNvPr>
          <p:cNvCxnSpPr>
            <a:endCxn id="79" idx="2"/>
          </p:cNvCxnSpPr>
          <p:nvPr/>
        </p:nvCxnSpPr>
        <p:spPr>
          <a:xfrm flipV="1">
            <a:off x="5420958" y="4592791"/>
            <a:ext cx="0" cy="477398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607">
            <a:extLst>
              <a:ext uri="{FF2B5EF4-FFF2-40B4-BE49-F238E27FC236}">
                <a16:creationId xmlns:a16="http://schemas.microsoft.com/office/drawing/2014/main" id="{C273E7FA-6E55-2948-B843-6522349F97C9}"/>
              </a:ext>
            </a:extLst>
          </p:cNvPr>
          <p:cNvCxnSpPr>
            <a:endCxn id="8" idx="2"/>
          </p:cNvCxnSpPr>
          <p:nvPr/>
        </p:nvCxnSpPr>
        <p:spPr>
          <a:xfrm flipV="1">
            <a:off x="4419982" y="4622573"/>
            <a:ext cx="0" cy="447615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610">
            <a:extLst>
              <a:ext uri="{FF2B5EF4-FFF2-40B4-BE49-F238E27FC236}">
                <a16:creationId xmlns:a16="http://schemas.microsoft.com/office/drawing/2014/main" id="{690738C6-E4E3-7A48-B243-697DB03C1CD5}"/>
              </a:ext>
            </a:extLst>
          </p:cNvPr>
          <p:cNvCxnSpPr>
            <a:endCxn id="60" idx="26"/>
          </p:cNvCxnSpPr>
          <p:nvPr/>
        </p:nvCxnSpPr>
        <p:spPr>
          <a:xfrm flipH="1" flipV="1">
            <a:off x="2545117" y="4753161"/>
            <a:ext cx="4224" cy="317027"/>
          </a:xfrm>
          <a:prstGeom prst="straightConnector1">
            <a:avLst/>
          </a:prstGeom>
          <a:ln>
            <a:solidFill>
              <a:schemeClr val="tx1"/>
            </a:solidFill>
            <a:headEnd type="oval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622">
            <a:extLst>
              <a:ext uri="{FF2B5EF4-FFF2-40B4-BE49-F238E27FC236}">
                <a16:creationId xmlns:a16="http://schemas.microsoft.com/office/drawing/2014/main" id="{11E00A46-5129-2549-954F-BFC3F97DDD5C}"/>
              </a:ext>
            </a:extLst>
          </p:cNvPr>
          <p:cNvSpPr/>
          <p:nvPr/>
        </p:nvSpPr>
        <p:spPr>
          <a:xfrm>
            <a:off x="1600199" y="2657445"/>
            <a:ext cx="1981199" cy="2610525"/>
          </a:xfrm>
          <a:prstGeom prst="rect">
            <a:avLst/>
          </a:prstGeom>
          <a:noFill/>
          <a:ln w="28575">
            <a:solidFill>
              <a:schemeClr val="bg2">
                <a:lumMod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Rectangle 623">
            <a:extLst>
              <a:ext uri="{FF2B5EF4-FFF2-40B4-BE49-F238E27FC236}">
                <a16:creationId xmlns:a16="http://schemas.microsoft.com/office/drawing/2014/main" id="{AE835C25-7AEF-2A4C-B107-C53A6AADCF2D}"/>
              </a:ext>
            </a:extLst>
          </p:cNvPr>
          <p:cNvSpPr/>
          <p:nvPr/>
        </p:nvSpPr>
        <p:spPr>
          <a:xfrm>
            <a:off x="1497710" y="2251819"/>
            <a:ext cx="22172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Job Schedule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2" name="Rectangle 624">
            <a:extLst>
              <a:ext uri="{FF2B5EF4-FFF2-40B4-BE49-F238E27FC236}">
                <a16:creationId xmlns:a16="http://schemas.microsoft.com/office/drawing/2014/main" id="{70E02A4B-92E7-8D4E-B5FD-91D2DC534E0E}"/>
              </a:ext>
            </a:extLst>
          </p:cNvPr>
          <p:cNvSpPr/>
          <p:nvPr/>
        </p:nvSpPr>
        <p:spPr>
          <a:xfrm>
            <a:off x="2298891" y="4049802"/>
            <a:ext cx="5838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erdana" pitchFamily="34" charset="0"/>
                <a:ea typeface="Verdana" pitchFamily="34" charset="0"/>
                <a:cs typeface="Verdana" pitchFamily="34" charset="0"/>
              </a:rPr>
              <a:t>JM</a:t>
            </a: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8911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06C6F-3E90-C143-3AB0-9B6FD7CA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Spectrum of computation device available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9B7F3D-33A4-1ADB-3EB4-82AE69874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</a:t>
            </a:fld>
            <a:endParaRPr lang="zh-CN" altLang="en-US"/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E545E965-18F0-956F-3457-65CF0DAC0056}"/>
              </a:ext>
            </a:extLst>
          </p:cNvPr>
          <p:cNvCxnSpPr/>
          <p:nvPr/>
        </p:nvCxnSpPr>
        <p:spPr>
          <a:xfrm>
            <a:off x="-289048" y="3730251"/>
            <a:ext cx="943304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959E1AD-02CC-00DB-1DBF-5A6C30C79F60}"/>
              </a:ext>
            </a:extLst>
          </p:cNvPr>
          <p:cNvCxnSpPr>
            <a:cxnSpLocks/>
          </p:cNvCxnSpPr>
          <p:nvPr/>
        </p:nvCxnSpPr>
        <p:spPr>
          <a:xfrm>
            <a:off x="1942755" y="5314427"/>
            <a:ext cx="4448444" cy="0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CB12A8FE-EDC3-614A-5BB0-9B509A7B2AC7}"/>
              </a:ext>
            </a:extLst>
          </p:cNvPr>
          <p:cNvSpPr/>
          <p:nvPr/>
        </p:nvSpPr>
        <p:spPr>
          <a:xfrm>
            <a:off x="6628051" y="5129017"/>
            <a:ext cx="1659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/>
              <a:t>Performance 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BE860CC-4571-16F4-67BA-6F3826BACF00}"/>
              </a:ext>
            </a:extLst>
          </p:cNvPr>
          <p:cNvGrpSpPr/>
          <p:nvPr/>
        </p:nvGrpSpPr>
        <p:grpSpPr>
          <a:xfrm>
            <a:off x="-941956" y="2038436"/>
            <a:ext cx="8250260" cy="2610669"/>
            <a:chOff x="1484554" y="2038436"/>
            <a:chExt cx="8250260" cy="2610669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FED9ABB-348A-4F88-C1BF-70B643B3856D}"/>
                </a:ext>
              </a:extLst>
            </p:cNvPr>
            <p:cNvSpPr txBox="1"/>
            <p:nvPr/>
          </p:nvSpPr>
          <p:spPr>
            <a:xfrm>
              <a:off x="3212746" y="3997171"/>
              <a:ext cx="215134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Apple M2</a:t>
              </a:r>
            </a:p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 GPU 3.6 TFLOPs</a:t>
              </a:r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B9DD14C-9B1B-7994-9446-5E3D95E75E96}"/>
                </a:ext>
              </a:extLst>
            </p:cNvPr>
            <p:cNvSpPr/>
            <p:nvPr/>
          </p:nvSpPr>
          <p:spPr>
            <a:xfrm>
              <a:off x="3635026" y="3578290"/>
              <a:ext cx="288032" cy="28803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050" name="Picture 2" descr="Apple MacBook Air 13,6&quot; 2022 M2/8/256GB SSD 8C GPU Mitternacht MLY33D/A">
              <a:extLst>
                <a:ext uri="{FF2B5EF4-FFF2-40B4-BE49-F238E27FC236}">
                  <a16:creationId xmlns:a16="http://schemas.microsoft.com/office/drawing/2014/main" id="{3C138975-881C-1879-AB62-4C6373716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8192" y="2417190"/>
              <a:ext cx="9017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uawei Mate 60 Pro 5G 12 GB + 256 GB Grün">
              <a:extLst>
                <a:ext uri="{FF2B5EF4-FFF2-40B4-BE49-F238E27FC236}">
                  <a16:creationId xmlns:a16="http://schemas.microsoft.com/office/drawing/2014/main" id="{6FF0B0C7-9F62-547C-AA99-2488E7BCAD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84554" y="2299218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9EE7753-2621-BF04-2E3B-81EBB7D4AEB3}"/>
                </a:ext>
              </a:extLst>
            </p:cNvPr>
            <p:cNvSpPr/>
            <p:nvPr/>
          </p:nvSpPr>
          <p:spPr>
            <a:xfrm>
              <a:off x="1928103" y="3593557"/>
              <a:ext cx="288032" cy="28803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71D61D7-DA58-0C15-77DD-E1C050B3A6A1}"/>
                </a:ext>
              </a:extLst>
            </p:cNvPr>
            <p:cNvSpPr txBox="1"/>
            <p:nvPr/>
          </p:nvSpPr>
          <p:spPr>
            <a:xfrm>
              <a:off x="1484554" y="3997170"/>
              <a:ext cx="157527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Mate60 GPU</a:t>
              </a:r>
            </a:p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2.3 TFLOPs</a:t>
              </a:r>
              <a:endParaRPr lang="zh-CN" altLang="en-US"/>
            </a:p>
          </p:txBody>
        </p:sp>
        <p:pic>
          <p:nvPicPr>
            <p:cNvPr id="14" name="Picture 2" descr="NVIDIA A100 | NVIDIA">
              <a:extLst>
                <a:ext uri="{FF2B5EF4-FFF2-40B4-BE49-F238E27FC236}">
                  <a16:creationId xmlns:a16="http://schemas.microsoft.com/office/drawing/2014/main" id="{0C7B907A-FF27-3D94-EE88-35F28F688D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8681" y="2331486"/>
              <a:ext cx="2097568" cy="1181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830F29D-C20E-77A3-7E66-D369CB147FE4}"/>
                </a:ext>
              </a:extLst>
            </p:cNvPr>
            <p:cNvSpPr/>
            <p:nvPr/>
          </p:nvSpPr>
          <p:spPr>
            <a:xfrm>
              <a:off x="5957465" y="3592934"/>
              <a:ext cx="288032" cy="28803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5C4BE84-360D-61FE-07F0-CF2E170EF05D}"/>
                </a:ext>
              </a:extLst>
            </p:cNvPr>
            <p:cNvSpPr txBox="1"/>
            <p:nvPr/>
          </p:nvSpPr>
          <p:spPr>
            <a:xfrm>
              <a:off x="5148064" y="3994527"/>
              <a:ext cx="23545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NVIDIA A100</a:t>
              </a:r>
            </a:p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 GPU 19.5 TFLOPs</a:t>
              </a:r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E5C6356-D7D2-0031-BAD4-0BA0450F1AD0}"/>
                </a:ext>
              </a:extLst>
            </p:cNvPr>
            <p:cNvSpPr/>
            <p:nvPr/>
          </p:nvSpPr>
          <p:spPr>
            <a:xfrm>
              <a:off x="8072593" y="3592933"/>
              <a:ext cx="288032" cy="288033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24" name="图片 23" descr="图片包含 游戏机, 电子, 电路&#10;&#10;描述已自动生成">
              <a:extLst>
                <a:ext uri="{FF2B5EF4-FFF2-40B4-BE49-F238E27FC236}">
                  <a16:creationId xmlns:a16="http://schemas.microsoft.com/office/drawing/2014/main" id="{D96C1C85-FEC3-5882-E6C4-6E4D6E31D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9446" y="2038436"/>
              <a:ext cx="1198485" cy="1278384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9B08133-DE47-0855-45D1-633FDC2A9D57}"/>
                </a:ext>
              </a:extLst>
            </p:cNvPr>
            <p:cNvSpPr txBox="1"/>
            <p:nvPr/>
          </p:nvSpPr>
          <p:spPr>
            <a:xfrm>
              <a:off x="7380312" y="4002774"/>
              <a:ext cx="235450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" altLang="zh-CN">
                  <a:solidFill>
                    <a:srgbClr val="202124"/>
                  </a:solidFill>
                  <a:effectLst/>
                  <a:ea typeface="Google Sans"/>
                </a:rPr>
                <a:t>Google TPUv4</a:t>
              </a:r>
            </a:p>
            <a:p>
              <a:r>
                <a:rPr lang="en-US" altLang="zh-CN"/>
                <a:t>275 TFLOPS</a:t>
              </a:r>
              <a:endParaRPr lang="zh-CN" altLang="en-US"/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02A4949A-9795-9252-5B5E-6DBACA01F617}"/>
              </a:ext>
            </a:extLst>
          </p:cNvPr>
          <p:cNvSpPr/>
          <p:nvPr/>
        </p:nvSpPr>
        <p:spPr>
          <a:xfrm>
            <a:off x="7710172" y="3592933"/>
            <a:ext cx="288032" cy="288033"/>
          </a:xfrm>
          <a:prstGeom prst="ellipse">
            <a:avLst/>
          </a:prstGeom>
          <a:solidFill>
            <a:schemeClr val="bg1"/>
          </a:solidFill>
          <a:ln w="12700">
            <a:solidFill>
              <a:srgbClr val="C00000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9" name="Picture 2" descr="AI Chips: Google TPU. Google's chip designers argue that the… | by Jonathan  Hui | Medium">
            <a:extLst>
              <a:ext uri="{FF2B5EF4-FFF2-40B4-BE49-F238E27FC236}">
                <a16:creationId xmlns:a16="http://schemas.microsoft.com/office/drawing/2014/main" id="{5D10DAFE-786C-6F86-3D7D-C45828215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168" y="2060156"/>
            <a:ext cx="2354502" cy="99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441B847-6E9D-539D-37D3-32A347DA3FE2}"/>
              </a:ext>
            </a:extLst>
          </p:cNvPr>
          <p:cNvSpPr txBox="1"/>
          <p:nvPr/>
        </p:nvSpPr>
        <p:spPr>
          <a:xfrm>
            <a:off x="7164288" y="3895052"/>
            <a:ext cx="235450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>
                <a:solidFill>
                  <a:srgbClr val="202124"/>
                </a:solidFill>
                <a:effectLst/>
                <a:ea typeface="Google Sans"/>
              </a:rPr>
              <a:t>A cluster </a:t>
            </a:r>
          </a:p>
          <a:p>
            <a:r>
              <a:rPr lang="en-US" altLang="zh-CN" sz="3200" b="1">
                <a:solidFill>
                  <a:srgbClr val="FF0000"/>
                </a:solidFill>
              </a:rPr>
              <a:t>?</a:t>
            </a:r>
            <a:r>
              <a:rPr lang="en-US" altLang="zh-CN"/>
              <a:t> TFLOPS</a:t>
            </a:r>
            <a:endParaRPr lang="zh-CN" altLang="en-US"/>
          </a:p>
        </p:txBody>
      </p:sp>
      <p:cxnSp>
        <p:nvCxnSpPr>
          <p:cNvPr id="3" name="直线箭头连接符 2">
            <a:extLst>
              <a:ext uri="{FF2B5EF4-FFF2-40B4-BE49-F238E27FC236}">
                <a16:creationId xmlns:a16="http://schemas.microsoft.com/office/drawing/2014/main" id="{A8745558-EA80-AD72-418E-49C89F802C23}"/>
              </a:ext>
            </a:extLst>
          </p:cNvPr>
          <p:cNvCxnSpPr>
            <a:cxnSpLocks/>
          </p:cNvCxnSpPr>
          <p:nvPr/>
        </p:nvCxnSpPr>
        <p:spPr>
          <a:xfrm>
            <a:off x="2923842" y="1417340"/>
            <a:ext cx="4448444" cy="0"/>
          </a:xfrm>
          <a:prstGeom prst="straightConnector1">
            <a:avLst/>
          </a:prstGeom>
          <a:ln w="22225">
            <a:solidFill>
              <a:schemeClr val="tx1"/>
            </a:solidFill>
            <a:headEnd type="arrow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CFAE9917-AF73-BFA3-94BE-AA2F65B28778}"/>
              </a:ext>
            </a:extLst>
          </p:cNvPr>
          <p:cNvSpPr/>
          <p:nvPr/>
        </p:nvSpPr>
        <p:spPr>
          <a:xfrm>
            <a:off x="783916" y="1232674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b="1"/>
              <a:t>Programmability</a:t>
            </a:r>
          </a:p>
        </p:txBody>
      </p:sp>
    </p:spTree>
    <p:extLst>
      <p:ext uri="{BB962C8B-B14F-4D97-AF65-F5344CB8AC3E}">
        <p14:creationId xmlns:p14="http://schemas.microsoft.com/office/powerpoint/2010/main" val="24532445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2F5C86-D848-7D46-BF49-CC874EB6B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Scheduling &amp; fault tolerance in job manager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BCEED-5272-774F-824A-496D8B18A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/>
              <a:t>General scheduling rules</a:t>
            </a:r>
          </a:p>
          <a:p>
            <a:pPr lvl="1"/>
            <a:r>
              <a:rPr kumimoji="1" lang="en" altLang="zh-CN"/>
              <a:t>Vertex can run anywhere once all its inputs are ready</a:t>
            </a:r>
          </a:p>
          <a:p>
            <a:pPr lvl="2"/>
            <a:r>
              <a:rPr kumimoji="1" lang="en" altLang="zh-CN" sz="1600"/>
              <a:t>Prefer executing a vertex near its inputs </a:t>
            </a:r>
            <a:r>
              <a:rPr kumimoji="1" lang="en" altLang="zh-CN" sz="1600" b="1">
                <a:solidFill>
                  <a:srgbClr val="C00000"/>
                </a:solidFill>
              </a:rPr>
              <a:t>(locality)</a:t>
            </a:r>
          </a:p>
          <a:p>
            <a:r>
              <a:rPr kumimoji="1" lang="en" altLang="zh-CN"/>
              <a:t>Fault tolerance</a:t>
            </a:r>
          </a:p>
          <a:p>
            <a:pPr lvl="1"/>
            <a:r>
              <a:rPr kumimoji="1" lang="en" altLang="zh-CN"/>
              <a:t>Vertex </a:t>
            </a:r>
            <a:r>
              <a:rPr kumimoji="1" lang="en" altLang="zh-CN" b="1">
                <a:solidFill>
                  <a:srgbClr val="C00000"/>
                </a:solidFill>
              </a:rPr>
              <a:t>fails</a:t>
            </a:r>
            <a:r>
              <a:rPr kumimoji="1" lang="en" altLang="zh-CN"/>
              <a:t> </a:t>
            </a:r>
            <a:r>
              <a:rPr lang="en-US" altLang="zh-TW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</a:t>
            </a:r>
            <a:r>
              <a:rPr kumimoji="1" lang="en" altLang="zh-CN"/>
              <a:t> run it again</a:t>
            </a:r>
          </a:p>
          <a:p>
            <a:pPr lvl="1"/>
            <a:r>
              <a:rPr kumimoji="1" lang="en" altLang="zh-CN"/>
              <a:t>Vertex’s inputs are gone </a:t>
            </a:r>
            <a:r>
              <a:rPr lang="en-US" altLang="zh-TW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</a:t>
            </a:r>
            <a:r>
              <a:rPr kumimoji="1" lang="en" altLang="zh-CN"/>
              <a:t> run upstream vertices again </a:t>
            </a:r>
            <a:r>
              <a:rPr kumimoji="1" lang="en" altLang="zh-CN" b="1">
                <a:solidFill>
                  <a:srgbClr val="C00000"/>
                </a:solidFill>
              </a:rPr>
              <a:t>(recursively)</a:t>
            </a:r>
          </a:p>
          <a:p>
            <a:pPr lvl="1"/>
            <a:r>
              <a:rPr kumimoji="1" lang="en" altLang="zh-CN"/>
              <a:t>Vertex is </a:t>
            </a:r>
            <a:r>
              <a:rPr kumimoji="1" lang="en" altLang="zh-CN" b="1">
                <a:solidFill>
                  <a:srgbClr val="C00000"/>
                </a:solidFill>
              </a:rPr>
              <a:t>slow</a:t>
            </a:r>
            <a:r>
              <a:rPr kumimoji="1" lang="en" altLang="zh-CN"/>
              <a:t> </a:t>
            </a:r>
            <a:r>
              <a:rPr lang="en-US" altLang="zh-TW">
                <a:solidFill>
                  <a:prstClr val="black"/>
                </a:solidFill>
                <a:latin typeface="Verdana" pitchFamily="34" charset="0"/>
                <a:ea typeface="Verdana" pitchFamily="34" charset="0"/>
                <a:cs typeface="Verdana" pitchFamily="34" charset="0"/>
                <a:sym typeface="Wingdings" pitchFamily="2" charset="2"/>
              </a:rPr>
              <a:t></a:t>
            </a:r>
            <a:r>
              <a:rPr kumimoji="1" lang="en" altLang="zh-CN"/>
              <a:t> run another copy elsewhere and use output from whichever finishes </a:t>
            </a:r>
            <a:r>
              <a:rPr kumimoji="1" lang="en" altLang="zh-CN" b="1">
                <a:solidFill>
                  <a:srgbClr val="C00000"/>
                </a:solidFill>
              </a:rPr>
              <a:t>first</a:t>
            </a:r>
          </a:p>
          <a:p>
            <a:r>
              <a:rPr kumimoji="1" lang="en" altLang="zh-CN">
                <a:solidFill>
                  <a:srgbClr val="C00000"/>
                </a:solidFill>
              </a:rPr>
              <a:t>Assumption: vertex execution is </a:t>
            </a:r>
            <a:r>
              <a:rPr lang="en-US" altLang="zh-CN" sz="18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Verdana" pitchFamily="34" charset="0"/>
              </a:rPr>
              <a:t>idempotent</a:t>
            </a:r>
            <a:endParaRPr kumimoji="1" lang="en" altLang="zh-CN" b="1">
              <a:solidFill>
                <a:srgbClr val="C00000"/>
              </a:solidFill>
            </a:endParaRP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357BAA-6188-F44C-8267-5C10F17DA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CF8D9322-AB62-9140-9416-266F54ED8C12}"/>
              </a:ext>
            </a:extLst>
          </p:cNvPr>
          <p:cNvSpPr/>
          <p:nvPr/>
        </p:nvSpPr>
        <p:spPr>
          <a:xfrm>
            <a:off x="922001" y="5037141"/>
            <a:ext cx="7736532" cy="400110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2238375" indent="-2238375"/>
            <a:r>
              <a:rPr lang="en-US" altLang="zh-CN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Verdana" pitchFamily="34" charset="0"/>
              </a:rPr>
              <a:t>What if the vertex execution is </a:t>
            </a:r>
            <a:r>
              <a:rPr lang="en-US" altLang="zh-CN" sz="20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Verdana" pitchFamily="34" charset="0"/>
              </a:rPr>
              <a:t>non-idempotent</a:t>
            </a:r>
            <a:r>
              <a:rPr lang="zh-CN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cs typeface="Verdana" pitchFamily="34" charset="0"/>
              </a:rPr>
              <a:t>？</a:t>
            </a:r>
            <a:endParaRPr lang="en-US" altLang="zh-CN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116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BF7C5A-3C70-1D40-AF6A-80C1261E3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28866"/>
            <a:ext cx="8686800" cy="900442"/>
          </a:xfrm>
        </p:spPr>
        <p:txBody>
          <a:bodyPr/>
          <a:lstStyle/>
          <a:p>
            <a:r>
              <a:rPr kumimoji="1" lang="en" altLang="zh-CN"/>
              <a:t>Dryad proposes the DAG as distributed computing abstraction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E1A71D-7250-9C49-B55D-9F9D8BDD9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/>
              <a:t>Created by Microsoft (EuroSys’07)</a:t>
            </a:r>
          </a:p>
          <a:p>
            <a:pPr lvl="1"/>
            <a:r>
              <a:rPr kumimoji="1" lang="en-US" altLang="zh-CN"/>
              <a:t>Authors:</a:t>
            </a:r>
            <a:r>
              <a:rPr kumimoji="1" lang="zh-CN" altLang="en-US"/>
              <a:t> </a:t>
            </a:r>
            <a:r>
              <a:rPr kumimoji="1" lang="en" altLang="zh-CN"/>
              <a:t>Michael </a:t>
            </a:r>
            <a:r>
              <a:rPr kumimoji="1" lang="en" altLang="zh-CN" err="1"/>
              <a:t>Isard</a:t>
            </a:r>
            <a:r>
              <a:rPr kumimoji="1" lang="en" altLang="zh-CN"/>
              <a:t>, Andrew </a:t>
            </a:r>
            <a:r>
              <a:rPr kumimoji="1" lang="en" altLang="zh-CN" err="1"/>
              <a:t>Birrell</a:t>
            </a:r>
            <a:r>
              <a:rPr kumimoji="1" lang="en" altLang="zh-CN"/>
              <a:t>, et al</a:t>
            </a:r>
            <a:r>
              <a:rPr kumimoji="1" lang="en-US" altLang="zh-CN"/>
              <a:t>.</a:t>
            </a:r>
          </a:p>
          <a:p>
            <a:pPr lvl="1"/>
            <a:endParaRPr kumimoji="1" lang="en" altLang="zh-CN"/>
          </a:p>
          <a:p>
            <a:r>
              <a:rPr kumimoji="1" lang="en" altLang="zh-CN"/>
              <a:t>Now widely used today </a:t>
            </a:r>
          </a:p>
          <a:p>
            <a:pPr lvl="1"/>
            <a:r>
              <a:rPr kumimoji="1" lang="en" altLang="zh-CN"/>
              <a:t>E.g., Spark, </a:t>
            </a:r>
            <a:r>
              <a:rPr kumimoji="1" lang="en" altLang="zh-CN" err="1"/>
              <a:t>Tensorflow</a:t>
            </a:r>
            <a:r>
              <a:rPr kumimoji="1" lang="en" altLang="zh-CN"/>
              <a:t>, Ray, Pathways, etc. </a:t>
            </a:r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114D20-9BE9-A54F-B98D-C53B8D360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122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62204-EE19-5943-A2A1-E05815310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DryadLINQ</a:t>
            </a:r>
            <a:r>
              <a:rPr kumimoji="1" lang="en-US" altLang="zh-CN"/>
              <a:t>:</a:t>
            </a:r>
            <a:r>
              <a:rPr kumimoji="1" lang="zh-CN" altLang="en-US"/>
              <a:t> </a:t>
            </a:r>
            <a:r>
              <a:rPr kumimoji="1" lang="en-US" altLang="zh-CN"/>
              <a:t>Dryad</a:t>
            </a:r>
            <a:r>
              <a:rPr kumimoji="1" lang="zh-CN" altLang="en-US"/>
              <a:t> </a:t>
            </a:r>
            <a:r>
              <a:rPr kumimoji="1" lang="en-US" altLang="zh-CN"/>
              <a:t>+</a:t>
            </a:r>
            <a:r>
              <a:rPr kumimoji="1" lang="zh-CN" altLang="en-US"/>
              <a:t> </a:t>
            </a:r>
            <a:r>
              <a:rPr kumimoji="1" lang="en-US" altLang="zh-CN"/>
              <a:t>LINQ</a:t>
            </a:r>
            <a:r>
              <a:rPr kumimoji="1" lang="zh-CN" altLang="en-US"/>
              <a:t> </a:t>
            </a:r>
            <a:r>
              <a:rPr kumimoji="1" lang="en-US" altLang="zh-CN"/>
              <a:t>(SQL</a:t>
            </a:r>
            <a:r>
              <a:rPr kumimoji="1" lang="zh-CN" altLang="en-US"/>
              <a:t> </a:t>
            </a:r>
            <a:r>
              <a:rPr kumimoji="1" lang="en-US" altLang="zh-CN"/>
              <a:t>like)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332D51-06B1-E34E-AD29-B941B488B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2050" name="Picture 2" descr="The DryadLINQ Approach to Distributed Data-Parallel Computing - ppt video  online download">
            <a:extLst>
              <a:ext uri="{FF2B5EF4-FFF2-40B4-BE49-F238E27FC236}">
                <a16:creationId xmlns:a16="http://schemas.microsoft.com/office/drawing/2014/main" id="{A9606A72-162E-D447-82AA-48560444D6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40"/>
          <a:stretch/>
        </p:blipFill>
        <p:spPr bwMode="auto">
          <a:xfrm>
            <a:off x="762000" y="1049961"/>
            <a:ext cx="7620000" cy="4369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A87D9BE-9F40-F74B-84C0-1824487C259A}"/>
              </a:ext>
            </a:extLst>
          </p:cNvPr>
          <p:cNvSpPr txBox="1"/>
          <p:nvPr/>
        </p:nvSpPr>
        <p:spPr>
          <a:xfrm>
            <a:off x="449808" y="4927630"/>
            <a:ext cx="81472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0"/>
              <a:t>More</a:t>
            </a:r>
            <a:r>
              <a:rPr kumimoji="1" lang="zh-CN" altLang="en-US" b="0"/>
              <a:t> </a:t>
            </a:r>
            <a:r>
              <a:rPr kumimoji="1" lang="en-US" altLang="zh-CN" b="0"/>
              <a:t>friendly</a:t>
            </a:r>
            <a:r>
              <a:rPr kumimoji="1" lang="zh-CN" altLang="en-US" b="0"/>
              <a:t> </a:t>
            </a:r>
            <a:r>
              <a:rPr kumimoji="1" lang="en-US" altLang="zh-CN" b="0"/>
              <a:t>to</a:t>
            </a:r>
            <a:r>
              <a:rPr kumimoji="1" lang="zh-CN" altLang="en-US" b="0"/>
              <a:t> </a:t>
            </a:r>
            <a:r>
              <a:rPr kumimoji="1" lang="en-US" altLang="zh-CN" b="0"/>
              <a:t>traditional</a:t>
            </a:r>
            <a:r>
              <a:rPr kumimoji="1" lang="zh-CN" altLang="en-US" b="0"/>
              <a:t> </a:t>
            </a:r>
            <a:r>
              <a:rPr kumimoji="1" lang="en-US" altLang="zh-CN" b="0"/>
              <a:t>data</a:t>
            </a:r>
            <a:r>
              <a:rPr kumimoji="1" lang="zh-CN" altLang="en-US" b="0"/>
              <a:t> </a:t>
            </a:r>
            <a:r>
              <a:rPr kumimoji="1" lang="en-US" altLang="zh-CN" b="0"/>
              <a:t>programmers:</a:t>
            </a:r>
            <a:r>
              <a:rPr kumimoji="1" lang="zh-CN" altLang="en-US" b="0"/>
              <a:t> </a:t>
            </a:r>
            <a:r>
              <a:rPr kumimoji="1" lang="en-US" altLang="zh-CN" b="0"/>
              <a:t>use</a:t>
            </a:r>
            <a:r>
              <a:rPr kumimoji="1" lang="zh-CN" altLang="en-US" b="0"/>
              <a:t> </a:t>
            </a:r>
            <a:r>
              <a:rPr kumimoji="1" lang="en-US" altLang="zh-CN"/>
              <a:t>LINQ</a:t>
            </a:r>
            <a:r>
              <a:rPr kumimoji="1" lang="zh-CN" altLang="en-US"/>
              <a:t> </a:t>
            </a:r>
            <a:r>
              <a:rPr kumimoji="1" lang="en-US" altLang="zh-CN"/>
              <a:t>(SQL-like</a:t>
            </a:r>
            <a:r>
              <a:rPr kumimoji="1" lang="zh-CN" altLang="en-US"/>
              <a:t> </a:t>
            </a:r>
            <a:r>
              <a:rPr kumimoji="1" lang="en-US" altLang="zh-CN"/>
              <a:t>language)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7844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74B3A-F9F7-FC4C-B75D-F7D8D7E43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Summary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A5723F-8823-F248-BDFD-51AA32A3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17540"/>
            <a:ext cx="9947448" cy="1683404"/>
          </a:xfrm>
        </p:spPr>
        <p:txBody>
          <a:bodyPr>
            <a:normAutofit/>
          </a:bodyPr>
          <a:lstStyle/>
          <a:p>
            <a:r>
              <a:rPr kumimoji="1" lang="en" altLang="zh-CN" b="0" dirty="0"/>
              <a:t>Sacrifice some architectural </a:t>
            </a:r>
            <a:r>
              <a:rPr kumimoji="1" lang="en" altLang="zh-CN" dirty="0">
                <a:solidFill>
                  <a:srgbClr val="C00000"/>
                </a:solidFill>
              </a:rPr>
              <a:t>simplicity</a:t>
            </a:r>
            <a:r>
              <a:rPr kumimoji="1" lang="en" altLang="zh-CN" b="0" dirty="0"/>
              <a:t> compared with MapReduce system design</a:t>
            </a:r>
          </a:p>
          <a:p>
            <a:r>
              <a:rPr kumimoji="1" lang="en" altLang="zh-CN" b="0" dirty="0"/>
              <a:t>Provide a more </a:t>
            </a:r>
            <a:r>
              <a:rPr kumimoji="1" lang="en" altLang="zh-CN" dirty="0">
                <a:solidFill>
                  <a:srgbClr val="C00000"/>
                </a:solidFill>
              </a:rPr>
              <a:t>flexible</a:t>
            </a:r>
            <a:r>
              <a:rPr kumimoji="1" lang="en" altLang="zh-CN" b="0" dirty="0"/>
              <a:t> abstraction for developers to express their code as a </a:t>
            </a:r>
            <a:r>
              <a:rPr kumimoji="1" lang="en" altLang="zh-CN" dirty="0">
                <a:solidFill>
                  <a:srgbClr val="C00000"/>
                </a:solidFill>
              </a:rPr>
              <a:t>DAG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623F5D-DDA6-2640-876F-01EBC5DBD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01AF9BD-BF22-AF44-9860-8427FEA10F27}"/>
              </a:ext>
            </a:extLst>
          </p:cNvPr>
          <p:cNvSpPr/>
          <p:nvPr/>
        </p:nvSpPr>
        <p:spPr>
          <a:xfrm>
            <a:off x="1079500" y="1206500"/>
            <a:ext cx="7175500" cy="1502847"/>
          </a:xfrm>
          <a:prstGeom prst="rect">
            <a:avLst/>
          </a:prstGeom>
          <a:solidFill>
            <a:srgbClr val="F5FED6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60000" rIns="30000">
            <a:spAutoFit/>
          </a:bodyPr>
          <a:lstStyle/>
          <a:p>
            <a:pPr marL="223564" indent="-223564"/>
            <a:r>
              <a:rPr lang="en-US" altLang="zh-CN" sz="2333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Dryad</a:t>
            </a:r>
            <a:r>
              <a:rPr lang="en-US" altLang="zh-CN" sz="2333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167">
                <a:latin typeface="Candara" pitchFamily="34" charset="0"/>
                <a:ea typeface="Verdana" pitchFamily="34" charset="0"/>
                <a:cs typeface="Verdana" pitchFamily="34" charset="0"/>
              </a:rPr>
              <a:t>lets developers easily create </a:t>
            </a:r>
            <a:r>
              <a:rPr lang="en-US" altLang="zh-CN" sz="2167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large-scale</a:t>
            </a:r>
            <a:r>
              <a:rPr lang="en-US" altLang="zh-CN" sz="2167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167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distributed</a:t>
            </a:r>
            <a:r>
              <a:rPr lang="en-US" altLang="zh-CN" sz="2167">
                <a:latin typeface="Candara" pitchFamily="34" charset="0"/>
                <a:ea typeface="Verdana" pitchFamily="34" charset="0"/>
                <a:cs typeface="Verdana" pitchFamily="34" charset="0"/>
              </a:rPr>
              <a:t> apps without requiring them to master any </a:t>
            </a:r>
            <a:r>
              <a:rPr lang="en-US" altLang="zh-CN" sz="2333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concurrency</a:t>
            </a:r>
            <a:r>
              <a:rPr lang="en-US" altLang="zh-CN" sz="2333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167">
                <a:latin typeface="Candara" pitchFamily="34" charset="0"/>
                <a:ea typeface="Verdana" pitchFamily="34" charset="0"/>
                <a:cs typeface="Verdana" pitchFamily="34" charset="0"/>
              </a:rPr>
              <a:t>techniques beyond being able to </a:t>
            </a:r>
            <a:r>
              <a:rPr lang="en-US" altLang="zh-CN" sz="2333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draw</a:t>
            </a:r>
            <a:r>
              <a:rPr lang="en-US" altLang="zh-CN" sz="2333">
                <a:latin typeface="Candar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altLang="zh-CN" sz="2167">
                <a:latin typeface="Candara" pitchFamily="34" charset="0"/>
                <a:ea typeface="Verdana" pitchFamily="34" charset="0"/>
                <a:cs typeface="Verdana" pitchFamily="34" charset="0"/>
              </a:rPr>
              <a:t>a graph of the data </a:t>
            </a:r>
            <a:r>
              <a:rPr lang="en-US" altLang="zh-CN" sz="2167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dependencies</a:t>
            </a:r>
            <a:r>
              <a:rPr lang="en-US" altLang="zh-CN" sz="2167">
                <a:latin typeface="Candara" pitchFamily="34" charset="0"/>
                <a:ea typeface="Verdana" pitchFamily="34" charset="0"/>
                <a:cs typeface="Verdana" pitchFamily="34" charset="0"/>
              </a:rPr>
              <a:t> of their algorithms.                    </a:t>
            </a:r>
            <a:r>
              <a:rPr lang="en-US" altLang="zh-CN" sz="2167" i="1">
                <a:solidFill>
                  <a:srgbClr val="4A4800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-- Michael </a:t>
            </a:r>
            <a:r>
              <a:rPr lang="en-US" altLang="zh-CN" sz="2167" i="1" err="1">
                <a:solidFill>
                  <a:srgbClr val="4A4800"/>
                </a:solidFill>
                <a:latin typeface="Candara" pitchFamily="34" charset="0"/>
                <a:ea typeface="Verdana" pitchFamily="34" charset="0"/>
                <a:cs typeface="Verdana" pitchFamily="34" charset="0"/>
              </a:rPr>
              <a:t>Isard</a:t>
            </a:r>
            <a:endParaRPr lang="en-US" altLang="zh-CN" sz="2167" i="1">
              <a:solidFill>
                <a:srgbClr val="4A4800"/>
              </a:solidFill>
              <a:latin typeface="Candara" pitchFamily="34" charset="0"/>
              <a:ea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0040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30287"/>
            <a:ext cx="7772400" cy="160068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>
                <a:latin typeface="+mn-lt"/>
              </a:rPr>
              <a:t>Case study: </a:t>
            </a:r>
            <a:r>
              <a:rPr kumimoji="1" lang="en-US" altLang="zh-CN" sz="36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Training large-scale AI models</a:t>
            </a:r>
            <a:endParaRPr kumimoji="1" lang="zh-CN" altLang="en-US" sz="18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61481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798BC-6F4F-8822-EE67-6FBA42651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The trend for training AI models: it scales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507B177-80C7-0E4D-F5C3-20B710109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Massive computation power needed </a:t>
            </a:r>
          </a:p>
          <a:p>
            <a:r>
              <a:rPr kumimoji="1" lang="en-US" altLang="zh-CN"/>
              <a:t>Massive data needed </a:t>
            </a:r>
          </a:p>
          <a:p>
            <a:r>
              <a:rPr kumimoji="1" lang="en-US" altLang="zh-CN"/>
              <a:t>Example: the scaling law of training LLM models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A1473C-035D-5813-A7C1-C06638A4E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76E49A-2A78-88E4-B1B3-5492E0558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65" y="2685148"/>
            <a:ext cx="8566172" cy="2611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8377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20BFB-A138-4744-9D66-27A8C1782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Ideal Metric of Success for Efficient Training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FC7981-DF37-744C-AE97-95DBBCF8EEEB}"/>
              </a:ext>
            </a:extLst>
          </p:cNvPr>
          <p:cNvGrpSpPr/>
          <p:nvPr/>
        </p:nvGrpSpPr>
        <p:grpSpPr>
          <a:xfrm>
            <a:off x="3688353" y="2133899"/>
            <a:ext cx="1972850" cy="1230683"/>
            <a:chOff x="4352794" y="2404997"/>
            <a:chExt cx="2630466" cy="164091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C753D97-3AA6-1E42-BF58-97479C648BF4}"/>
                </a:ext>
              </a:extLst>
            </p:cNvPr>
            <p:cNvSpPr txBox="1"/>
            <p:nvPr/>
          </p:nvSpPr>
          <p:spPr>
            <a:xfrm>
              <a:off x="4647982" y="2404997"/>
              <a:ext cx="2120666" cy="15091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/>
                <a:t>“Learning”</a:t>
              </a:r>
              <a:br>
                <a:rPr lang="en-US" sz="2400"/>
              </a:br>
              <a:r>
                <a:rPr lang="en-US" sz="2400"/>
                <a:t>Record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DAD3F44-B87D-4E48-A7B3-83A74761F62E}"/>
                </a:ext>
              </a:extLst>
            </p:cNvPr>
            <p:cNvCxnSpPr/>
            <p:nvPr/>
          </p:nvCxnSpPr>
          <p:spPr>
            <a:xfrm>
              <a:off x="4659682" y="3219189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Double Bracket 8">
              <a:extLst>
                <a:ext uri="{FF2B5EF4-FFF2-40B4-BE49-F238E27FC236}">
                  <a16:creationId xmlns:a16="http://schemas.microsoft.com/office/drawing/2014/main" id="{78FF54FE-5DFB-504A-A3CE-9AB85E4A8779}"/>
                </a:ext>
              </a:extLst>
            </p:cNvPr>
            <p:cNvSpPr/>
            <p:nvPr/>
          </p:nvSpPr>
          <p:spPr>
            <a:xfrm>
              <a:off x="4352794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181E8E-7D5C-BC42-932B-67175259F804}"/>
              </a:ext>
            </a:extLst>
          </p:cNvPr>
          <p:cNvGrpSpPr/>
          <p:nvPr/>
        </p:nvGrpSpPr>
        <p:grpSpPr>
          <a:xfrm>
            <a:off x="6712470" y="2133899"/>
            <a:ext cx="1972850" cy="1230683"/>
            <a:chOff x="8741695" y="2404997"/>
            <a:chExt cx="2630466" cy="16409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DB0138-64C2-8445-856F-E669FDEC5CE1}"/>
                </a:ext>
              </a:extLst>
            </p:cNvPr>
            <p:cNvSpPr txBox="1"/>
            <p:nvPr/>
          </p:nvSpPr>
          <p:spPr>
            <a:xfrm>
              <a:off x="9237047" y="2404997"/>
              <a:ext cx="1639766" cy="15091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/>
                <a:t>Record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/>
                <a:t>Second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CFFA31-7D52-0649-8712-1038FD2B6824}"/>
                </a:ext>
              </a:extLst>
            </p:cNvPr>
            <p:cNvCxnSpPr/>
            <p:nvPr/>
          </p:nvCxnSpPr>
          <p:spPr>
            <a:xfrm>
              <a:off x="9020827" y="3196225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Double Bracket 9">
              <a:extLst>
                <a:ext uri="{FF2B5EF4-FFF2-40B4-BE49-F238E27FC236}">
                  <a16:creationId xmlns:a16="http://schemas.microsoft.com/office/drawing/2014/main" id="{E58E5B6C-20FC-5A48-ADBC-15B01E3577CD}"/>
                </a:ext>
              </a:extLst>
            </p:cNvPr>
            <p:cNvSpPr/>
            <p:nvPr/>
          </p:nvSpPr>
          <p:spPr>
            <a:xfrm>
              <a:off x="8741695" y="2404997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E7A90DB-7031-584E-BB26-AA788C5C8ED4}"/>
              </a:ext>
            </a:extLst>
          </p:cNvPr>
          <p:cNvSpPr txBox="1"/>
          <p:nvPr/>
        </p:nvSpPr>
        <p:spPr>
          <a:xfrm>
            <a:off x="6034630" y="2506867"/>
            <a:ext cx="357790" cy="5078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700"/>
              <a:t>x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997D0-4A99-CF44-9756-25EE8F2F16CE}"/>
              </a:ext>
            </a:extLst>
          </p:cNvPr>
          <p:cNvGrpSpPr/>
          <p:nvPr/>
        </p:nvGrpSpPr>
        <p:grpSpPr>
          <a:xfrm>
            <a:off x="619753" y="2133899"/>
            <a:ext cx="1972850" cy="1230683"/>
            <a:chOff x="31315" y="2430049"/>
            <a:chExt cx="2630466" cy="164091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51D103A-CC16-8944-A987-0CF85C34D70C}"/>
                </a:ext>
              </a:extLst>
            </p:cNvPr>
            <p:cNvSpPr txBox="1"/>
            <p:nvPr/>
          </p:nvSpPr>
          <p:spPr>
            <a:xfrm>
              <a:off x="326499" y="2430049"/>
              <a:ext cx="2120666" cy="150913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400"/>
                <a:t>“Learning”</a:t>
              </a:r>
            </a:p>
            <a:p>
              <a:pPr algn="ctr">
                <a:lnSpc>
                  <a:spcPct val="150000"/>
                </a:lnSpc>
              </a:pPr>
              <a:r>
                <a:rPr lang="en-US" sz="2400"/>
                <a:t>Second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A6D503B-DDB6-BA42-A71F-52765CCC113E}"/>
                </a:ext>
              </a:extLst>
            </p:cNvPr>
            <p:cNvCxnSpPr/>
            <p:nvPr/>
          </p:nvCxnSpPr>
          <p:spPr>
            <a:xfrm>
              <a:off x="338203" y="3244241"/>
              <a:ext cx="2079321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Double Bracket 13">
              <a:extLst>
                <a:ext uri="{FF2B5EF4-FFF2-40B4-BE49-F238E27FC236}">
                  <a16:creationId xmlns:a16="http://schemas.microsoft.com/office/drawing/2014/main" id="{BE323F8A-9795-0348-B229-20256C6CEAF6}"/>
                </a:ext>
              </a:extLst>
            </p:cNvPr>
            <p:cNvSpPr/>
            <p:nvPr/>
          </p:nvSpPr>
          <p:spPr>
            <a:xfrm>
              <a:off x="31315" y="2430049"/>
              <a:ext cx="2630466" cy="1640910"/>
            </a:xfrm>
            <a:prstGeom prst="bracketPair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5013F08-8D2B-A844-944C-711CFFA139FF}"/>
              </a:ext>
            </a:extLst>
          </p:cNvPr>
          <p:cNvSpPr txBox="1"/>
          <p:nvPr/>
        </p:nvSpPr>
        <p:spPr>
          <a:xfrm>
            <a:off x="2966031" y="2506867"/>
            <a:ext cx="386644" cy="5078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700"/>
              <a:t>=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EF73322-A8A1-AC4D-B3EF-B1219F1867DF}"/>
              </a:ext>
            </a:extLst>
          </p:cNvPr>
          <p:cNvSpPr txBox="1"/>
          <p:nvPr/>
        </p:nvSpPr>
        <p:spPr>
          <a:xfrm>
            <a:off x="3429640" y="3451855"/>
            <a:ext cx="2550699" cy="10618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100" i="1">
                <a:solidFill>
                  <a:schemeClr val="accent2"/>
                </a:solidFill>
              </a:rPr>
              <a:t>Convergence</a:t>
            </a:r>
          </a:p>
          <a:p>
            <a:pPr algn="ctr"/>
            <a:r>
              <a:rPr lang="en-US" sz="2100" b="1">
                <a:solidFill>
                  <a:schemeClr val="accent2"/>
                </a:solidFill>
              </a:rPr>
              <a:t>Machine Learning </a:t>
            </a:r>
          </a:p>
          <a:p>
            <a:pPr algn="ctr"/>
            <a:r>
              <a:rPr lang="en-US" sz="2100">
                <a:solidFill>
                  <a:schemeClr val="accent2"/>
                </a:solidFill>
              </a:rPr>
              <a:t>Property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6E494A1-B1BD-C84D-83D0-07D6AB9C9834}"/>
              </a:ext>
            </a:extLst>
          </p:cNvPr>
          <p:cNvSpPr txBox="1"/>
          <p:nvPr/>
        </p:nvSpPr>
        <p:spPr>
          <a:xfrm>
            <a:off x="6919675" y="3451855"/>
            <a:ext cx="1558440" cy="106182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sz="2100" i="1">
                <a:solidFill>
                  <a:schemeClr val="accent5"/>
                </a:solidFill>
              </a:rPr>
              <a:t>Throughput</a:t>
            </a:r>
            <a:endParaRPr lang="en-US" sz="2100">
              <a:solidFill>
                <a:schemeClr val="accent5"/>
              </a:solidFill>
            </a:endParaRPr>
          </a:p>
          <a:p>
            <a:pPr algn="ctr"/>
            <a:r>
              <a:rPr lang="en-US" sz="2100" b="1">
                <a:solidFill>
                  <a:schemeClr val="accent5"/>
                </a:solidFill>
              </a:rPr>
              <a:t>System</a:t>
            </a:r>
          </a:p>
          <a:p>
            <a:pPr algn="ctr"/>
            <a:r>
              <a:rPr lang="en-US" sz="2100">
                <a:solidFill>
                  <a:schemeClr val="accent5"/>
                </a:solidFill>
              </a:rPr>
              <a:t>Property</a:t>
            </a:r>
          </a:p>
        </p:txBody>
      </p:sp>
    </p:spTree>
    <p:extLst>
      <p:ext uri="{BB962C8B-B14F-4D97-AF65-F5344CB8AC3E}">
        <p14:creationId xmlns:p14="http://schemas.microsoft.com/office/powerpoint/2010/main" val="1497840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25BE2-F170-CDB1-896A-BD5F39FC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Review: Stochastic Gradient Descent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E18384-2ADA-0BFA-3075-69943A78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57</a:t>
            </a:fld>
            <a:endParaRPr lang="zh-CN" altLang="en-US"/>
          </a:p>
        </p:txBody>
      </p:sp>
      <p:cxnSp>
        <p:nvCxnSpPr>
          <p:cNvPr id="5" name="Shape 1228">
            <a:extLst>
              <a:ext uri="{FF2B5EF4-FFF2-40B4-BE49-F238E27FC236}">
                <a16:creationId xmlns:a16="http://schemas.microsoft.com/office/drawing/2014/main" id="{A309D9D3-196C-259F-AF5E-3D43A22C03ED}"/>
              </a:ext>
            </a:extLst>
          </p:cNvPr>
          <p:cNvCxnSpPr>
            <a:cxnSpLocks/>
          </p:cNvCxnSpPr>
          <p:nvPr/>
        </p:nvCxnSpPr>
        <p:spPr>
          <a:xfrm flipV="1">
            <a:off x="5372100" y="2515976"/>
            <a:ext cx="901043" cy="60642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6" name="Shape 1229">
            <a:extLst>
              <a:ext uri="{FF2B5EF4-FFF2-40B4-BE49-F238E27FC236}">
                <a16:creationId xmlns:a16="http://schemas.microsoft.com/office/drawing/2014/main" id="{B98FC76A-7F3F-2F64-ED0C-DD70CC707587}"/>
              </a:ext>
            </a:extLst>
          </p:cNvPr>
          <p:cNvSpPr txBox="1"/>
          <p:nvPr/>
        </p:nvSpPr>
        <p:spPr>
          <a:xfrm>
            <a:off x="4045735" y="3181984"/>
            <a:ext cx="1907204" cy="5468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 defTabSz="685800">
              <a:buClr>
                <a:srgbClr val="003C71"/>
              </a:buClr>
              <a:buSzPct val="25000"/>
              <a:defRPr/>
            </a:pPr>
            <a:r>
              <a:rPr lang="en-US" sz="2100" kern="0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Learning rate</a:t>
            </a: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3636AC8D-BD38-D7E2-AC0D-A7C91A2B6CD5}"/>
              </a:ext>
            </a:extLst>
          </p:cNvPr>
          <p:cNvSpPr txBox="1"/>
          <p:nvPr/>
        </p:nvSpPr>
        <p:spPr>
          <a:xfrm>
            <a:off x="3813240" y="3828883"/>
            <a:ext cx="5106236" cy="1287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lnSpc>
                <a:spcPct val="150000"/>
              </a:lnSpc>
              <a:buClr>
                <a:srgbClr val="000000"/>
              </a:buClr>
              <a:defRPr/>
            </a:pPr>
            <a:r>
              <a:rPr lang="en-US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Two key elements:</a:t>
            </a:r>
          </a:p>
          <a:p>
            <a:pPr marL="257175" indent="-257175" defTabSz="6858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computed gradient: the direction</a:t>
            </a:r>
          </a:p>
          <a:p>
            <a:pPr marL="257175" indent="-257175" defTabSz="685800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  <a:defRPr/>
            </a:pPr>
            <a:r>
              <a:rPr lang="en-US" kern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The learning rate: how big a step do we take?</a:t>
            </a:r>
          </a:p>
        </p:txBody>
      </p:sp>
      <p:sp>
        <p:nvSpPr>
          <p:cNvPr id="8" name="Right Brace 5">
            <a:extLst>
              <a:ext uri="{FF2B5EF4-FFF2-40B4-BE49-F238E27FC236}">
                <a16:creationId xmlns:a16="http://schemas.microsoft.com/office/drawing/2014/main" id="{91117E4B-1654-791D-4254-649A91D61468}"/>
              </a:ext>
            </a:extLst>
          </p:cNvPr>
          <p:cNvSpPr/>
          <p:nvPr/>
        </p:nvSpPr>
        <p:spPr>
          <a:xfrm rot="5400000">
            <a:off x="7143395" y="2096241"/>
            <a:ext cx="216863" cy="1835453"/>
          </a:xfrm>
          <a:prstGeom prst="rightBrace">
            <a:avLst>
              <a:gd name="adj1" fmla="val 8333"/>
              <a:gd name="adj2" fmla="val 5402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endParaRPr lang="en-US" sz="1050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9" name="Picture 23">
            <a:extLst>
              <a:ext uri="{FF2B5EF4-FFF2-40B4-BE49-F238E27FC236}">
                <a16:creationId xmlns:a16="http://schemas.microsoft.com/office/drawing/2014/main" id="{71729EBE-E32C-8C51-C733-4E3CA09647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80"/>
          <a:stretch/>
        </p:blipFill>
        <p:spPr>
          <a:xfrm>
            <a:off x="791627" y="1248255"/>
            <a:ext cx="2509902" cy="790355"/>
          </a:xfrm>
          <a:prstGeom prst="rect">
            <a:avLst/>
          </a:prstGeom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6E738765-37AB-78B2-E082-A29FD3148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25" y="2247530"/>
            <a:ext cx="3356039" cy="2592123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id="{55B0357D-AB93-7591-6EEE-8AE1E8730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2611" y="1075012"/>
            <a:ext cx="3599762" cy="811106"/>
          </a:xfrm>
          <a:prstGeom prst="rect">
            <a:avLst/>
          </a:prstGeom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17BC2CED-DCF1-DF5C-ABDB-1027F23C98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442" y="3226220"/>
            <a:ext cx="514350" cy="25717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A2AC2AF-C9BC-60EA-8B7B-5CDE92137F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4473" y="1926798"/>
            <a:ext cx="3356039" cy="87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729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30287"/>
            <a:ext cx="7772400" cy="257934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>
                <a:latin typeface="+mn-lt"/>
              </a:rPr>
              <a:t>How to express AI program to distributed framework? </a:t>
            </a:r>
            <a:br>
              <a:rPr kumimoji="1" lang="en-US" altLang="zh-CN" sz="3600" b="0">
                <a:latin typeface="+mn-lt"/>
              </a:rPr>
            </a:br>
            <a:r>
              <a:rPr kumimoji="1" lang="en-US" altLang="zh-CN" sz="3600" b="0">
                <a:latin typeface="+mn-lt"/>
              </a:rPr>
              <a:t>Dataflow graph!</a:t>
            </a:r>
            <a:endParaRPr kumimoji="1" lang="zh-CN" altLang="en-US" sz="18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50322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A3942D-AAD4-3A42-A2F5-8C2284B25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The Language</a:t>
            </a:r>
            <a:r>
              <a:rPr lang="zh-CN" altLang="en-US"/>
              <a:t> </a:t>
            </a:r>
            <a:r>
              <a:rPr lang="en-US" altLang="zh-CN"/>
              <a:t>of AI: Computation Graph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DA42B-F654-EA4A-860F-CA268C51A1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728192"/>
          </a:xfrm>
        </p:spPr>
        <p:txBody>
          <a:bodyPr/>
          <a:lstStyle/>
          <a:p>
            <a:r>
              <a:rPr lang="en-US" altLang="zh-CN"/>
              <a:t>Nodes represents the computation (operation)</a:t>
            </a:r>
          </a:p>
          <a:p>
            <a:pPr lvl="1"/>
            <a:r>
              <a:rPr kumimoji="1" lang="en-US" altLang="zh-CN"/>
              <a:t>E.g., Matrix multiplications, </a:t>
            </a:r>
            <a:r>
              <a:rPr kumimoji="1" lang="en-US" altLang="zh-CN" err="1"/>
              <a:t>softmax</a:t>
            </a:r>
            <a:r>
              <a:rPr kumimoji="1" lang="en-US" altLang="zh-CN"/>
              <a:t> operator, activation functions, variables</a:t>
            </a:r>
          </a:p>
          <a:p>
            <a:r>
              <a:rPr kumimoji="1" lang="en-US" altLang="zh-CN"/>
              <a:t>Edge represents the data dependency between operations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DF2684-EC40-2A41-A7F7-72484375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211C9ACA-9685-2245-B8BE-BDB3CFD3F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044" y="2752729"/>
            <a:ext cx="6465912" cy="234613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350B02B-0C8C-0845-BCEA-83B964304E16}"/>
              </a:ext>
            </a:extLst>
          </p:cNvPr>
          <p:cNvSpPr txBox="1"/>
          <p:nvPr/>
        </p:nvSpPr>
        <p:spPr>
          <a:xfrm>
            <a:off x="2241933" y="4914201"/>
            <a:ext cx="4660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Example: computational Graph for a * b +3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01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063514-F4E7-402D-EAB5-E54D2660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Review: parallelism on a single device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CE8CB1-84C5-1ECB-B6B2-490EAF6B02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3 parallelism strategies on a single device </a:t>
            </a:r>
          </a:p>
          <a:p>
            <a:pPr lvl="1"/>
            <a:r>
              <a:rPr kumimoji="1" lang="en-US" altLang="zh-CN"/>
              <a:t>Single core+: pipeline + super scalar with instruction level parallelism (ILP)</a:t>
            </a:r>
          </a:p>
          <a:p>
            <a:pPr lvl="1"/>
            <a:r>
              <a:rPr kumimoji="1" lang="en-US" altLang="zh-CN"/>
              <a:t>Single core++: added SIMD support </a:t>
            </a:r>
          </a:p>
          <a:p>
            <a:pPr lvl="1"/>
            <a:r>
              <a:rPr kumimoji="1" lang="en-US" altLang="zh-CN"/>
              <a:t>Multiple core: a single core (single core, single core+, single core++) can be glued together !  </a:t>
            </a:r>
          </a:p>
          <a:p>
            <a:r>
              <a:rPr kumimoji="1" lang="en-US" altLang="zh-CN"/>
              <a:t>Question: what’s next? Single core+++++? </a:t>
            </a:r>
          </a:p>
          <a:p>
            <a:pPr lvl="1"/>
            <a:r>
              <a:rPr kumimoji="1" lang="en-US" altLang="zh-CN"/>
              <a:t>Solution (Out of the scope of this lecture): domain-specific accelerators !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C30949-0C0D-307B-E06F-AE779ED58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75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CE619-12BB-FC41-B372-4779F41B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Computational Graph Construction by Step</a:t>
            </a:r>
            <a:endParaRPr kumimoji="1" lang="zh-CN" altLang="en-US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16C50A3D-2A5F-6C40-A3AD-A71EA701A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1"/>
          <a:stretch/>
        </p:blipFill>
        <p:spPr>
          <a:xfrm>
            <a:off x="251520" y="1903846"/>
            <a:ext cx="6408712" cy="115781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8504A3-E105-AF4C-968B-602CF7CC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5107555D-530A-1946-AD07-FB76F97C02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2404"/>
            <a:ext cx="9144000" cy="191843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320EDD3-1283-724A-8F6B-ECC9A35880D9}"/>
              </a:ext>
            </a:extLst>
          </p:cNvPr>
          <p:cNvSpPr/>
          <p:nvPr/>
        </p:nvSpPr>
        <p:spPr>
          <a:xfrm>
            <a:off x="3851920" y="3145532"/>
            <a:ext cx="5688632" cy="2151430"/>
          </a:xfrm>
          <a:prstGeom prst="rect">
            <a:avLst/>
          </a:prstGeom>
          <a:solidFill>
            <a:schemeClr val="bg1"/>
          </a:solidFill>
          <a:ln w="25400">
            <a:noFill/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1A452-5999-1FB0-C2CB-58415420D0C0}"/>
              </a:ext>
            </a:extLst>
          </p:cNvPr>
          <p:cNvSpPr txBox="1">
            <a:spLocks/>
          </p:cNvSpPr>
          <p:nvPr/>
        </p:nvSpPr>
        <p:spPr>
          <a:xfrm>
            <a:off x="302840" y="1129308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Example NN: y = </a:t>
            </a:r>
            <a:r>
              <a:rPr lang="en-US" altLang="zh-CN" err="1"/>
              <a:t>softmax</a:t>
            </a:r>
            <a:r>
              <a:rPr lang="en-US" altLang="zh-CN"/>
              <a:t>(XW) (assuming using </a:t>
            </a:r>
            <a:r>
              <a:rPr lang="en-US" altLang="zh-CN" err="1"/>
              <a:t>Tensorflow</a:t>
            </a:r>
            <a:r>
              <a:rPr lang="en-US" altLang="zh-CN"/>
              <a:t>-like framework)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6928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ACE619-12BB-FC41-B372-4779F41B7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Computational Graph Construction by Step</a:t>
            </a:r>
            <a:endParaRPr kumimoji="1" lang="zh-CN" altLang="en-US"/>
          </a:p>
        </p:txBody>
      </p:sp>
      <p:pic>
        <p:nvPicPr>
          <p:cNvPr id="6" name="内容占位符 5" descr="文本&#10;&#10;描述已自动生成">
            <a:extLst>
              <a:ext uri="{FF2B5EF4-FFF2-40B4-BE49-F238E27FC236}">
                <a16:creationId xmlns:a16="http://schemas.microsoft.com/office/drawing/2014/main" id="{16C50A3D-2A5F-6C40-A3AD-A71EA701A1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11"/>
          <a:stretch/>
        </p:blipFill>
        <p:spPr>
          <a:xfrm>
            <a:off x="302840" y="1726355"/>
            <a:ext cx="6408712" cy="115781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8504A3-E105-AF4C-968B-602CF7CCF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5107555D-530A-1946-AD07-FB76F97C0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2103"/>
            <a:ext cx="9144000" cy="191843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1A452-5999-1FB0-C2CB-58415420D0C0}"/>
              </a:ext>
            </a:extLst>
          </p:cNvPr>
          <p:cNvSpPr txBox="1">
            <a:spLocks/>
          </p:cNvSpPr>
          <p:nvPr/>
        </p:nvSpPr>
        <p:spPr>
          <a:xfrm>
            <a:off x="302840" y="1129308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0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Cross-entropy loss: #labels (10)  </a:t>
            </a:r>
            <a:endParaRPr kumimoji="1" lang="zh-CN" altLang="en-US"/>
          </a:p>
        </p:txBody>
      </p:sp>
      <p:pic>
        <p:nvPicPr>
          <p:cNvPr id="5" name="内容占位符 9">
            <a:extLst>
              <a:ext uri="{FF2B5EF4-FFF2-40B4-BE49-F238E27FC236}">
                <a16:creationId xmlns:a16="http://schemas.microsoft.com/office/drawing/2014/main" id="{8FD60995-6A37-431E-6017-A5C49AE45DF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033"/>
          <a:stretch/>
        </p:blipFill>
        <p:spPr>
          <a:xfrm>
            <a:off x="266836" y="3055240"/>
            <a:ext cx="8532948" cy="677335"/>
          </a:xfrm>
          <a:prstGeom prst="rect">
            <a:avLst/>
          </a:prstGeom>
        </p:spPr>
      </p:pic>
      <p:pic>
        <p:nvPicPr>
          <p:cNvPr id="11" name="图片 10" descr="图示&#10;&#10;中度可信度描述已自动生成">
            <a:extLst>
              <a:ext uri="{FF2B5EF4-FFF2-40B4-BE49-F238E27FC236}">
                <a16:creationId xmlns:a16="http://schemas.microsoft.com/office/drawing/2014/main" id="{E31ECB58-BAC1-9C40-F01E-086EA868BC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027828"/>
            <a:ext cx="4845224" cy="92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835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DFA13-7470-A44E-8F67-E59E8E86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9021688" cy="900442"/>
          </a:xfrm>
        </p:spPr>
        <p:txBody>
          <a:bodyPr/>
          <a:lstStyle/>
          <a:p>
            <a:r>
              <a:rPr kumimoji="1" lang="en-US" altLang="zh-CN"/>
              <a:t>Benefit of computation graph: </a:t>
            </a:r>
            <a:r>
              <a:rPr lang="en-US" altLang="zh-CN"/>
              <a:t>Automatic Differentiation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F88D6-F995-3C48-BCDB-92197F34A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Basically, based on the chain rules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E9093A-0C47-9543-BF4A-0AF9A488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62</a:t>
            </a:fld>
            <a:endParaRPr lang="zh-CN" altLang="en-US"/>
          </a:p>
        </p:txBody>
      </p:sp>
      <p:pic>
        <p:nvPicPr>
          <p:cNvPr id="6" name="图片 5" descr="文本, 信件&#10;&#10;描述已自动生成">
            <a:extLst>
              <a:ext uri="{FF2B5EF4-FFF2-40B4-BE49-F238E27FC236}">
                <a16:creationId xmlns:a16="http://schemas.microsoft.com/office/drawing/2014/main" id="{DB6F963C-C836-5943-9C4A-BBF3F8C91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35" y="1651587"/>
            <a:ext cx="7354529" cy="1965935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2730C40D-4D61-C64B-9123-DF8D0ECAC9DB}"/>
              </a:ext>
            </a:extLst>
          </p:cNvPr>
          <p:cNvGrpSpPr/>
          <p:nvPr/>
        </p:nvGrpSpPr>
        <p:grpSpPr>
          <a:xfrm>
            <a:off x="2379406" y="3943412"/>
            <a:ext cx="629265" cy="491612"/>
            <a:chOff x="1455174" y="4139801"/>
            <a:chExt cx="629265" cy="491612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CF7B54F2-E818-5E48-8E94-7D773DDF2375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12CA48E-AB70-F04C-AD13-FFCC8D74CC68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h</a:t>
              </a:r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7A0C9E-3FEC-7341-B2AA-551B31CE8D34}"/>
              </a:ext>
            </a:extLst>
          </p:cNvPr>
          <p:cNvGrpSpPr/>
          <p:nvPr/>
        </p:nvGrpSpPr>
        <p:grpSpPr>
          <a:xfrm>
            <a:off x="3800167" y="3940206"/>
            <a:ext cx="629265" cy="491612"/>
            <a:chOff x="1455174" y="4139801"/>
            <a:chExt cx="629265" cy="491612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3B349C37-29F2-D348-8000-B6FCDB2E1061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C909E3B-621E-9C4F-8DCA-895F7913389E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</a:t>
              </a: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822C9FE-E4EE-A747-A696-BB61D66D6C09}"/>
              </a:ext>
            </a:extLst>
          </p:cNvPr>
          <p:cNvGrpSpPr/>
          <p:nvPr/>
        </p:nvGrpSpPr>
        <p:grpSpPr>
          <a:xfrm>
            <a:off x="5220928" y="3937000"/>
            <a:ext cx="629265" cy="491612"/>
            <a:chOff x="1455174" y="4139801"/>
            <a:chExt cx="629265" cy="491612"/>
          </a:xfrm>
        </p:grpSpPr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4683408B-4B8A-EB44-873C-25F55143B2E0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4B53FB4-6F91-6041-A6BD-6E3B4E755AD1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</a:t>
              </a:r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4D23F0A-C0B0-4E47-9346-2739214A1F76}"/>
              </a:ext>
            </a:extLst>
          </p:cNvPr>
          <p:cNvSpPr txBox="1"/>
          <p:nvPr/>
        </p:nvSpPr>
        <p:spPr>
          <a:xfrm>
            <a:off x="1496959" y="3998140"/>
            <a:ext cx="32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x</a:t>
            </a:r>
            <a:endParaRPr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018E315-8C8F-CE4A-9BB8-C86A9E917A21}"/>
              </a:ext>
            </a:extLst>
          </p:cNvPr>
          <p:cNvCxnSpPr>
            <a:stCxn id="19" idx="3"/>
          </p:cNvCxnSpPr>
          <p:nvPr/>
        </p:nvCxnSpPr>
        <p:spPr>
          <a:xfrm>
            <a:off x="1821425" y="4182806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1795182-5099-284F-ADD2-5407C1B17D1B}"/>
              </a:ext>
            </a:extLst>
          </p:cNvPr>
          <p:cNvCxnSpPr/>
          <p:nvPr/>
        </p:nvCxnSpPr>
        <p:spPr>
          <a:xfrm>
            <a:off x="3163528" y="4189218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F04AF5-40BC-FC45-B4D9-0D2B44A38795}"/>
              </a:ext>
            </a:extLst>
          </p:cNvPr>
          <p:cNvCxnSpPr/>
          <p:nvPr/>
        </p:nvCxnSpPr>
        <p:spPr>
          <a:xfrm>
            <a:off x="4571999" y="4189218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22D11BD-FD28-3448-B667-6D053107D459}"/>
              </a:ext>
            </a:extLst>
          </p:cNvPr>
          <p:cNvSpPr txBox="1"/>
          <p:nvPr/>
        </p:nvSpPr>
        <p:spPr>
          <a:xfrm>
            <a:off x="3110109" y="3701646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w1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DF6B15-D653-1F4E-9522-0D35706F9C13}"/>
              </a:ext>
            </a:extLst>
          </p:cNvPr>
          <p:cNvSpPr txBox="1"/>
          <p:nvPr/>
        </p:nvSpPr>
        <p:spPr>
          <a:xfrm>
            <a:off x="4474334" y="3701646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w2</a:t>
            </a:r>
            <a:endParaRPr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CC3844B-7748-3D4A-B4F0-E4D0CA301956}"/>
              </a:ext>
            </a:extLst>
          </p:cNvPr>
          <p:cNvCxnSpPr/>
          <p:nvPr/>
        </p:nvCxnSpPr>
        <p:spPr>
          <a:xfrm>
            <a:off x="6012425" y="4165313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539F6CB-E1D0-3A41-938B-F928D09C00AB}"/>
              </a:ext>
            </a:extLst>
          </p:cNvPr>
          <p:cNvSpPr txBox="1"/>
          <p:nvPr/>
        </p:nvSpPr>
        <p:spPr>
          <a:xfrm>
            <a:off x="6548283" y="4004552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y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3199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3DFA13-7470-A44E-8F67-E59E8E86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841160" cy="900442"/>
          </a:xfrm>
        </p:spPr>
        <p:txBody>
          <a:bodyPr/>
          <a:lstStyle/>
          <a:p>
            <a:r>
              <a:rPr kumimoji="1" lang="en-US" altLang="zh-CN"/>
              <a:t>Benefit of computation graph: </a:t>
            </a:r>
            <a:r>
              <a:rPr lang="en-US" altLang="zh-CN"/>
              <a:t>Automatic Differentiation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AF88D6-F995-3C48-BCDB-92197F34A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Basically, based on the chain rules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E9093A-0C47-9543-BF4A-0AF9A488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63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730C40D-4D61-C64B-9123-DF8D0ECAC9DB}"/>
              </a:ext>
            </a:extLst>
          </p:cNvPr>
          <p:cNvGrpSpPr/>
          <p:nvPr/>
        </p:nvGrpSpPr>
        <p:grpSpPr>
          <a:xfrm>
            <a:off x="2379406" y="3943412"/>
            <a:ext cx="629265" cy="491612"/>
            <a:chOff x="1455174" y="4139801"/>
            <a:chExt cx="629265" cy="491612"/>
          </a:xfrm>
        </p:grpSpPr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CF7B54F2-E818-5E48-8E94-7D773DDF2375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12CA48E-AB70-F04C-AD13-FFCC8D74CC68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h</a:t>
              </a:r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5E7A0C9E-3FEC-7341-B2AA-551B31CE8D34}"/>
              </a:ext>
            </a:extLst>
          </p:cNvPr>
          <p:cNvGrpSpPr/>
          <p:nvPr/>
        </p:nvGrpSpPr>
        <p:grpSpPr>
          <a:xfrm>
            <a:off x="3800167" y="3940206"/>
            <a:ext cx="629265" cy="491612"/>
            <a:chOff x="1455174" y="4139801"/>
            <a:chExt cx="629265" cy="491612"/>
          </a:xfrm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3B349C37-29F2-D348-8000-B6FCDB2E1061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C909E3B-621E-9C4F-8DCA-895F7913389E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g</a:t>
              </a: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822C9FE-E4EE-A747-A696-BB61D66D6C09}"/>
              </a:ext>
            </a:extLst>
          </p:cNvPr>
          <p:cNvGrpSpPr/>
          <p:nvPr/>
        </p:nvGrpSpPr>
        <p:grpSpPr>
          <a:xfrm>
            <a:off x="5220928" y="3937000"/>
            <a:ext cx="629265" cy="491612"/>
            <a:chOff x="1455174" y="4139801"/>
            <a:chExt cx="629265" cy="491612"/>
          </a:xfrm>
        </p:grpSpPr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4683408B-4B8A-EB44-873C-25F55143B2E0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4B53FB4-6F91-6041-A6BD-6E3B4E755AD1}"/>
                </a:ext>
              </a:extLst>
            </p:cNvPr>
            <p:cNvSpPr txBox="1"/>
            <p:nvPr/>
          </p:nvSpPr>
          <p:spPr>
            <a:xfrm>
              <a:off x="1622322" y="4200941"/>
              <a:ext cx="3441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</a:t>
              </a:r>
              <a:endParaRPr lang="zh-CN" altLang="en-US"/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84D23F0A-C0B0-4E47-9346-2739214A1F76}"/>
              </a:ext>
            </a:extLst>
          </p:cNvPr>
          <p:cNvSpPr txBox="1"/>
          <p:nvPr/>
        </p:nvSpPr>
        <p:spPr>
          <a:xfrm>
            <a:off x="1496959" y="3998140"/>
            <a:ext cx="324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x</a:t>
            </a:r>
            <a:endParaRPr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5018E315-8C8F-CE4A-9BB8-C86A9E917A21}"/>
              </a:ext>
            </a:extLst>
          </p:cNvPr>
          <p:cNvCxnSpPr>
            <a:stCxn id="19" idx="3"/>
          </p:cNvCxnSpPr>
          <p:nvPr/>
        </p:nvCxnSpPr>
        <p:spPr>
          <a:xfrm>
            <a:off x="1821425" y="4182806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1795182-5099-284F-ADD2-5407C1B17D1B}"/>
              </a:ext>
            </a:extLst>
          </p:cNvPr>
          <p:cNvCxnSpPr/>
          <p:nvPr/>
        </p:nvCxnSpPr>
        <p:spPr>
          <a:xfrm>
            <a:off x="3163528" y="4189218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06F04AF5-40BC-FC45-B4D9-0D2B44A38795}"/>
              </a:ext>
            </a:extLst>
          </p:cNvPr>
          <p:cNvCxnSpPr/>
          <p:nvPr/>
        </p:nvCxnSpPr>
        <p:spPr>
          <a:xfrm>
            <a:off x="4571999" y="4189218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22D11BD-FD28-3448-B667-6D053107D459}"/>
              </a:ext>
            </a:extLst>
          </p:cNvPr>
          <p:cNvSpPr txBox="1"/>
          <p:nvPr/>
        </p:nvSpPr>
        <p:spPr>
          <a:xfrm>
            <a:off x="3175819" y="3701646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w1</a:t>
            </a:r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BDF6B15-D653-1F4E-9522-0D35706F9C13}"/>
              </a:ext>
            </a:extLst>
          </p:cNvPr>
          <p:cNvSpPr txBox="1"/>
          <p:nvPr/>
        </p:nvSpPr>
        <p:spPr>
          <a:xfrm>
            <a:off x="4540044" y="3701646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w2</a:t>
            </a:r>
            <a:endParaRPr lang="zh-CN" altLang="en-US"/>
          </a:p>
        </p:txBody>
      </p:sp>
      <p:cxnSp>
        <p:nvCxnSpPr>
          <p:cNvPr id="27" name="直线箭头连接符 26">
            <a:extLst>
              <a:ext uri="{FF2B5EF4-FFF2-40B4-BE49-F238E27FC236}">
                <a16:creationId xmlns:a16="http://schemas.microsoft.com/office/drawing/2014/main" id="{ACC3844B-7748-3D4A-B4F0-E4D0CA301956}"/>
              </a:ext>
            </a:extLst>
          </p:cNvPr>
          <p:cNvCxnSpPr/>
          <p:nvPr/>
        </p:nvCxnSpPr>
        <p:spPr>
          <a:xfrm>
            <a:off x="6012425" y="4165313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E539F6CB-E1D0-3A41-938B-F928D09C00AB}"/>
              </a:ext>
            </a:extLst>
          </p:cNvPr>
          <p:cNvSpPr txBox="1"/>
          <p:nvPr/>
        </p:nvSpPr>
        <p:spPr>
          <a:xfrm>
            <a:off x="6553200" y="3943412"/>
            <a:ext cx="529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y</a:t>
            </a:r>
            <a:endParaRPr lang="zh-CN" altLang="en-US"/>
          </a:p>
        </p:txBody>
      </p:sp>
      <p:pic>
        <p:nvPicPr>
          <p:cNvPr id="8" name="图片 7" descr="文本, 信件&#10;&#10;描述已自动生成">
            <a:extLst>
              <a:ext uri="{FF2B5EF4-FFF2-40B4-BE49-F238E27FC236}">
                <a16:creationId xmlns:a16="http://schemas.microsoft.com/office/drawing/2014/main" id="{62F27A79-4B7E-7D4A-9AFD-F71BAF4D9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75060"/>
            <a:ext cx="8229600" cy="1161023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AF2C7E57-0C60-D948-8EB7-B790C482A9D3}"/>
              </a:ext>
            </a:extLst>
          </p:cNvPr>
          <p:cNvGrpSpPr/>
          <p:nvPr/>
        </p:nvGrpSpPr>
        <p:grpSpPr>
          <a:xfrm>
            <a:off x="5220927" y="4792978"/>
            <a:ext cx="742336" cy="491612"/>
            <a:chOff x="1455174" y="4139801"/>
            <a:chExt cx="742336" cy="491612"/>
          </a:xfrm>
        </p:grpSpPr>
        <p:sp>
          <p:nvSpPr>
            <p:cNvPr id="29" name="圆角矩形 28">
              <a:extLst>
                <a:ext uri="{FF2B5EF4-FFF2-40B4-BE49-F238E27FC236}">
                  <a16:creationId xmlns:a16="http://schemas.microsoft.com/office/drawing/2014/main" id="{914B8225-2405-3D43-9476-3B29BF4BCC34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CDDBD47-BC44-7E4B-B0A2-EA2A5A7F859E}"/>
                </a:ext>
              </a:extLst>
            </p:cNvPr>
            <p:cNvSpPr txBox="1"/>
            <p:nvPr/>
          </p:nvSpPr>
          <p:spPr>
            <a:xfrm>
              <a:off x="1573160" y="4211216"/>
              <a:ext cx="624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df</a:t>
              </a:r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BE6B2AF-1651-7A49-8484-1806AC006022}"/>
              </a:ext>
            </a:extLst>
          </p:cNvPr>
          <p:cNvGrpSpPr/>
          <p:nvPr/>
        </p:nvGrpSpPr>
        <p:grpSpPr>
          <a:xfrm>
            <a:off x="3800167" y="4792364"/>
            <a:ext cx="742336" cy="491612"/>
            <a:chOff x="1455174" y="4139801"/>
            <a:chExt cx="742336" cy="491612"/>
          </a:xfrm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CF4FF98E-9B86-4448-9A20-49FA93130BEF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FCD44F4B-B3F6-8548-AF2D-0E28B2C764B2}"/>
                </a:ext>
              </a:extLst>
            </p:cNvPr>
            <p:cNvSpPr txBox="1"/>
            <p:nvPr/>
          </p:nvSpPr>
          <p:spPr>
            <a:xfrm>
              <a:off x="1573160" y="4211216"/>
              <a:ext cx="624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dg</a:t>
              </a:r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29E4C43-734B-6A41-B651-B2ECD2D7DBC1}"/>
              </a:ext>
            </a:extLst>
          </p:cNvPr>
          <p:cNvGrpSpPr/>
          <p:nvPr/>
        </p:nvGrpSpPr>
        <p:grpSpPr>
          <a:xfrm>
            <a:off x="2379406" y="4793813"/>
            <a:ext cx="742336" cy="491612"/>
            <a:chOff x="1455174" y="4139801"/>
            <a:chExt cx="742336" cy="491612"/>
          </a:xfrm>
        </p:grpSpPr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06B761F9-F09D-A143-B49D-F5AD3CA247A3}"/>
                </a:ext>
              </a:extLst>
            </p:cNvPr>
            <p:cNvSpPr/>
            <p:nvPr/>
          </p:nvSpPr>
          <p:spPr>
            <a:xfrm>
              <a:off x="1455174" y="4139801"/>
              <a:ext cx="629265" cy="491612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C2073EF-1240-9C4D-9E0B-2031EF9AFA3A}"/>
                </a:ext>
              </a:extLst>
            </p:cNvPr>
            <p:cNvSpPr txBox="1"/>
            <p:nvPr/>
          </p:nvSpPr>
          <p:spPr>
            <a:xfrm>
              <a:off x="1573160" y="4211216"/>
              <a:ext cx="62435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dh</a:t>
              </a:r>
              <a:endParaRPr lang="zh-CN" altLang="en-US"/>
            </a:p>
          </p:txBody>
        </p:sp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BBCF7082-C3C4-A144-993B-A13F5F14ED7B}"/>
              </a:ext>
            </a:extLst>
          </p:cNvPr>
          <p:cNvCxnSpPr/>
          <p:nvPr/>
        </p:nvCxnSpPr>
        <p:spPr>
          <a:xfrm>
            <a:off x="4619931" y="5048445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C2666ED2-1D50-B64F-99B8-DBCBF11BFB74}"/>
              </a:ext>
            </a:extLst>
          </p:cNvPr>
          <p:cNvCxnSpPr/>
          <p:nvPr/>
        </p:nvCxnSpPr>
        <p:spPr>
          <a:xfrm>
            <a:off x="3163528" y="5048445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66EB4835-DF87-0248-8316-0A914974A1D4}"/>
              </a:ext>
            </a:extLst>
          </p:cNvPr>
          <p:cNvCxnSpPr/>
          <p:nvPr/>
        </p:nvCxnSpPr>
        <p:spPr>
          <a:xfrm>
            <a:off x="1596511" y="5077522"/>
            <a:ext cx="449827" cy="0"/>
          </a:xfrm>
          <a:prstGeom prst="straightConnector1">
            <a:avLst/>
          </a:prstGeom>
          <a:ln w="15875">
            <a:solidFill>
              <a:schemeClr val="tx1"/>
            </a:solidFill>
            <a:headEnd type="arrow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EBB183EE-7888-4645-918F-260E7D38EE53}"/>
              </a:ext>
            </a:extLst>
          </p:cNvPr>
          <p:cNvSpPr/>
          <p:nvPr/>
        </p:nvSpPr>
        <p:spPr>
          <a:xfrm>
            <a:off x="903383" y="4612390"/>
            <a:ext cx="5649817" cy="952115"/>
          </a:xfrm>
          <a:prstGeom prst="rect">
            <a:avLst/>
          </a:prstGeom>
          <a:noFill/>
          <a:ln w="25400">
            <a:solidFill>
              <a:srgbClr val="C0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C585F67E-3AA7-FB49-99DD-1CC6DC5AA6E4}"/>
              </a:ext>
            </a:extLst>
          </p:cNvPr>
          <p:cNvGrpSpPr/>
          <p:nvPr/>
        </p:nvGrpSpPr>
        <p:grpSpPr>
          <a:xfrm>
            <a:off x="6345716" y="3227200"/>
            <a:ext cx="4660134" cy="910744"/>
            <a:chOff x="6345716" y="3227200"/>
            <a:chExt cx="4660134" cy="910744"/>
          </a:xfrm>
        </p:grpSpPr>
        <p:sp>
          <p:nvSpPr>
            <p:cNvPr id="18" name="圆角矩形标注 17">
              <a:extLst>
                <a:ext uri="{FF2B5EF4-FFF2-40B4-BE49-F238E27FC236}">
                  <a16:creationId xmlns:a16="http://schemas.microsoft.com/office/drawing/2014/main" id="{568F636B-F8F7-9544-976B-8136110ABC2D}"/>
                </a:ext>
              </a:extLst>
            </p:cNvPr>
            <p:cNvSpPr/>
            <p:nvPr/>
          </p:nvSpPr>
          <p:spPr>
            <a:xfrm>
              <a:off x="6345716" y="3227200"/>
              <a:ext cx="2082188" cy="910744"/>
            </a:xfrm>
            <a:prstGeom prst="wedgeRoundRectCallout">
              <a:avLst>
                <a:gd name="adj1" fmla="val -49934"/>
                <a:gd name="adj2" fmla="val 89112"/>
                <a:gd name="adj3" fmla="val 16667"/>
              </a:avLst>
            </a:prstGeom>
            <a:solidFill>
              <a:schemeClr val="bg1"/>
            </a:solidFill>
            <a:ln w="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F32FEA0A-A8FB-2E47-BB7C-0FEA2D527A79}"/>
                </a:ext>
              </a:extLst>
            </p:cNvPr>
            <p:cNvSpPr txBox="1"/>
            <p:nvPr/>
          </p:nvSpPr>
          <p:spPr>
            <a:xfrm>
              <a:off x="6345716" y="3356550"/>
              <a:ext cx="466013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So they are called </a:t>
              </a:r>
            </a:p>
            <a:p>
              <a:r>
                <a:rPr kumimoji="1" lang="en-US" altLang="zh-CN"/>
                <a:t>the backward pass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4884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B030C90-83A0-D44E-9EBF-237C2B251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696" y="3049863"/>
            <a:ext cx="9144000" cy="22611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43DFA13-7470-A44E-8F67-E59E8E865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0" y="228866"/>
            <a:ext cx="8949680" cy="900442"/>
          </a:xfrm>
        </p:spPr>
        <p:txBody>
          <a:bodyPr/>
          <a:lstStyle/>
          <a:p>
            <a:r>
              <a:rPr kumimoji="1" lang="en-US" altLang="zh-CN"/>
              <a:t>Benefit of computation graph: </a:t>
            </a:r>
            <a:r>
              <a:rPr lang="en-US" altLang="zh-CN"/>
              <a:t>Automatic Differentiation</a:t>
            </a:r>
            <a:endParaRPr kumimoji="1"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0A8441C-D1EE-6844-A23D-0EFD76C594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95" b="21375"/>
          <a:stretch/>
        </p:blipFill>
        <p:spPr>
          <a:xfrm>
            <a:off x="422504" y="2857500"/>
            <a:ext cx="8229600" cy="28803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E9093A-0C47-9543-BF4A-0AF9A4880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64</a:t>
            </a:fld>
            <a:endParaRPr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7D3031D-E976-4143-B62B-FFF6AB3EA72F}"/>
              </a:ext>
            </a:extLst>
          </p:cNvPr>
          <p:cNvSpPr txBox="1">
            <a:spLocks/>
          </p:cNvSpPr>
          <p:nvPr/>
        </p:nvSpPr>
        <p:spPr>
          <a:xfrm>
            <a:off x="457200" y="1129308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 Bold" panose="020B0400000000000000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PingFang SC" panose="020B0400000000000000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Based on the computation graph, we can easily compute the derivative</a:t>
            </a:r>
          </a:p>
          <a:p>
            <a:pPr lvl="1"/>
            <a:r>
              <a:rPr kumimoji="1" lang="en-US" altLang="zh-CN"/>
              <a:t>Assumes each operator (node) has a corresponding </a:t>
            </a:r>
            <a:r>
              <a:rPr lang="en-US" altLang="zh-CN"/>
              <a:t>derivative implementation</a:t>
            </a:r>
          </a:p>
          <a:p>
            <a:pPr lvl="1"/>
            <a:r>
              <a:rPr lang="en-US" altLang="zh-CN"/>
              <a:t>We can trivially combine them together with the chain rule </a:t>
            </a:r>
          </a:p>
          <a:p>
            <a:pPr lvl="1"/>
            <a:endParaRPr lang="en-US" altLang="zh-CN"/>
          </a:p>
          <a:p>
            <a:pPr lvl="1"/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90608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23F5C2-8E0F-E84D-89C1-E6775A739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Another benefit: </a:t>
            </a:r>
            <a:r>
              <a:rPr lang="en-US" altLang="zh-CN"/>
              <a:t>tame heterogeneous hardware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2C563C-CCF1-3147-9ECB-EF9513D99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Hardware accelerators to accelerate AI computations </a:t>
            </a:r>
          </a:p>
          <a:p>
            <a:pPr lvl="1"/>
            <a:r>
              <a:rPr kumimoji="1" lang="en-US" altLang="zh-CN"/>
              <a:t>E.g., GPU, TPU, NPU</a:t>
            </a:r>
          </a:p>
          <a:p>
            <a:pPr lvl="1"/>
            <a:r>
              <a:rPr kumimoji="1" lang="en-US" altLang="zh-CN"/>
              <a:t>Non-trivial to program! (Recall the previous lecture, e.g., CUDA)</a:t>
            </a:r>
          </a:p>
          <a:p>
            <a:r>
              <a:rPr kumimoji="1" lang="en-US" altLang="zh-CN"/>
              <a:t>What we have an operator implemented in a specific hardware? </a:t>
            </a:r>
          </a:p>
          <a:p>
            <a:pPr lvl="1"/>
            <a:r>
              <a:rPr kumimoji="1" lang="en-US" altLang="zh-CN"/>
              <a:t>Can trivially run our computation graph on these hardware </a:t>
            </a:r>
          </a:p>
          <a:p>
            <a:pPr lvl="2"/>
            <a:r>
              <a:rPr kumimoji="1" lang="en-US" altLang="zh-CN" sz="1800"/>
              <a:t>E.g., using a compiler such as TVM </a:t>
            </a:r>
            <a:endParaRPr kumimoji="1" lang="zh-CN" altLang="en-US" sz="180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900F10-E06A-F346-9695-563D40785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6" name="图片 5" descr="白色的游戏机&#10;&#10;低可信度描述已自动生成">
            <a:extLst>
              <a:ext uri="{FF2B5EF4-FFF2-40B4-BE49-F238E27FC236}">
                <a16:creationId xmlns:a16="http://schemas.microsoft.com/office/drawing/2014/main" id="{69D75CE8-DDE7-504E-BE74-23BFAAFF2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751725"/>
            <a:ext cx="4770276" cy="173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7516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6D66F7-5A06-2AA4-F7F6-D626FCC93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One thing to note: graph fusion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383FD3-4763-E785-6519-5F514A94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66</a:t>
            </a:fld>
            <a:endParaRPr lang="zh-CN" altLang="en-US"/>
          </a:p>
        </p:txBody>
      </p:sp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3B3A5D86-63EE-7F54-E9A8-22EF01665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360" y="2291162"/>
            <a:ext cx="9144000" cy="1918432"/>
          </a:xfrm>
          <a:prstGeom prst="rect">
            <a:avLst/>
          </a:prstGeom>
        </p:spPr>
      </p:pic>
      <p:sp>
        <p:nvSpPr>
          <p:cNvPr id="6" name="下箭头 5">
            <a:extLst>
              <a:ext uri="{FF2B5EF4-FFF2-40B4-BE49-F238E27FC236}">
                <a16:creationId xmlns:a16="http://schemas.microsoft.com/office/drawing/2014/main" id="{2C3E271F-DCD1-BD26-B977-B315F0E40DAC}"/>
              </a:ext>
            </a:extLst>
          </p:cNvPr>
          <p:cNvSpPr/>
          <p:nvPr/>
        </p:nvSpPr>
        <p:spPr>
          <a:xfrm>
            <a:off x="3985592" y="3597239"/>
            <a:ext cx="864096" cy="706470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011E632-54AF-AF4E-772B-6F8A449B4BF2}"/>
              </a:ext>
            </a:extLst>
          </p:cNvPr>
          <p:cNvSpPr/>
          <p:nvPr/>
        </p:nvSpPr>
        <p:spPr>
          <a:xfrm>
            <a:off x="3131840" y="4482434"/>
            <a:ext cx="2160240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900D45-A513-3DC4-AEA6-CAA5C92157EB}"/>
              </a:ext>
            </a:extLst>
          </p:cNvPr>
          <p:cNvSpPr txBox="1"/>
          <p:nvPr/>
        </p:nvSpPr>
        <p:spPr>
          <a:xfrm>
            <a:off x="3228702" y="4612753"/>
            <a:ext cx="2097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err="1"/>
              <a:t>Softmax-matmult</a:t>
            </a:r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3CE2C11-5877-1753-B777-722591870E85}"/>
              </a:ext>
            </a:extLst>
          </p:cNvPr>
          <p:cNvSpPr/>
          <p:nvPr/>
        </p:nvSpPr>
        <p:spPr>
          <a:xfrm>
            <a:off x="6128831" y="4482434"/>
            <a:ext cx="2160240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BC44D3-1ED3-1DA3-525A-D72306581EF5}"/>
              </a:ext>
            </a:extLst>
          </p:cNvPr>
          <p:cNvSpPr txBox="1"/>
          <p:nvPr/>
        </p:nvSpPr>
        <p:spPr>
          <a:xfrm>
            <a:off x="6372200" y="4599045"/>
            <a:ext cx="20970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err="1"/>
              <a:t>Cross_entropy</a:t>
            </a:r>
            <a:endParaRPr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5243EBED-9FB8-C94D-6F64-1ED23BCF10F4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5325800" y="4790624"/>
            <a:ext cx="803031" cy="6795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00EB28E-E0BF-1F3A-72D7-81B094725F53}"/>
              </a:ext>
            </a:extLst>
          </p:cNvPr>
          <p:cNvSpPr/>
          <p:nvPr/>
        </p:nvSpPr>
        <p:spPr>
          <a:xfrm>
            <a:off x="1187624" y="4081636"/>
            <a:ext cx="556440" cy="424938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4589B2-E6AF-0EBF-F2AB-C5AFA68BD7CA}"/>
              </a:ext>
            </a:extLst>
          </p:cNvPr>
          <p:cNvSpPr txBox="1"/>
          <p:nvPr/>
        </p:nvSpPr>
        <p:spPr>
          <a:xfrm>
            <a:off x="1277736" y="4116444"/>
            <a:ext cx="556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w</a:t>
            </a:r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EAF179-6BE1-629B-673D-F50085573F17}"/>
              </a:ext>
            </a:extLst>
          </p:cNvPr>
          <p:cNvSpPr/>
          <p:nvPr/>
        </p:nvSpPr>
        <p:spPr>
          <a:xfrm>
            <a:off x="1187624" y="4945732"/>
            <a:ext cx="556440" cy="424938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30AA819-7AB1-E92C-0E9E-0F5E4FA6E4ED}"/>
              </a:ext>
            </a:extLst>
          </p:cNvPr>
          <p:cNvSpPr txBox="1"/>
          <p:nvPr/>
        </p:nvSpPr>
        <p:spPr>
          <a:xfrm>
            <a:off x="1277736" y="5001338"/>
            <a:ext cx="5564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x</a:t>
            </a:r>
            <a:endParaRPr lang="zh-CN" altLang="en-US"/>
          </a:p>
        </p:txBody>
      </p: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14E63188-E313-B456-A804-B56D5A1116A4}"/>
              </a:ext>
            </a:extLst>
          </p:cNvPr>
          <p:cNvCxnSpPr>
            <a:stCxn id="15" idx="3"/>
          </p:cNvCxnSpPr>
          <p:nvPr/>
        </p:nvCxnSpPr>
        <p:spPr>
          <a:xfrm>
            <a:off x="1834177" y="4301110"/>
            <a:ext cx="1153647" cy="4895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736BB16-D58D-4EEF-D240-F3317D59CEBC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1834177" y="4980540"/>
            <a:ext cx="1153647" cy="20546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D74274-9F2B-FB9E-58AA-F449EBA8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2307883"/>
          </a:xfrm>
        </p:spPr>
        <p:txBody>
          <a:bodyPr/>
          <a:lstStyle/>
          <a:p>
            <a:r>
              <a:rPr kumimoji="1" lang="en-US" altLang="zh-CN"/>
              <a:t>We can fuse multiple graph nodes to form a larger node</a:t>
            </a:r>
          </a:p>
          <a:p>
            <a:pPr lvl="1"/>
            <a:r>
              <a:rPr kumimoji="1" lang="en-US" altLang="zh-CN"/>
              <a:t>Benefit: reduce communications </a:t>
            </a:r>
          </a:p>
          <a:p>
            <a:pPr lvl="2"/>
            <a:r>
              <a:rPr kumimoji="1" lang="en-US" altLang="zh-CN" sz="1800"/>
              <a:t>Both internal (within a device) &amp; cross-node (distributed) </a:t>
            </a:r>
          </a:p>
        </p:txBody>
      </p:sp>
    </p:spTree>
    <p:extLst>
      <p:ext uri="{BB962C8B-B14F-4D97-AF65-F5344CB8AC3E}">
        <p14:creationId xmlns:p14="http://schemas.microsoft.com/office/powerpoint/2010/main" val="39080780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30287"/>
            <a:ext cx="7772400" cy="257934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>
                <a:latin typeface="+mn-lt"/>
              </a:rPr>
              <a:t>Distributed training</a:t>
            </a:r>
            <a:endParaRPr kumimoji="1" lang="zh-CN" altLang="en-US" sz="18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11721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79F80-6673-634D-8165-0E38CE061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Synchronous Stochastic Gradient Descent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5456F-2AA6-6B49-9820-CFD5151FA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002" y="1672708"/>
            <a:ext cx="2200993" cy="1508013"/>
          </a:xfrm>
        </p:spPr>
        <p:txBody>
          <a:bodyPr>
            <a:normAutofit/>
          </a:bodyPr>
          <a:lstStyle/>
          <a:p>
            <a:pPr marL="10715"/>
            <a:r>
              <a:rPr lang="en-US" sz="1500" kern="0">
                <a:solidFill>
                  <a:sysClr val="windowText" lastClr="000000"/>
                </a:solidFill>
              </a:rPr>
              <a:t>In every iteration of SGD we load a random mini-batch of training data and compute the gradient. 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BE1DBDF-A5F2-BC45-8DED-7F632BECCA49}"/>
              </a:ext>
            </a:extLst>
          </p:cNvPr>
          <p:cNvGrpSpPr/>
          <p:nvPr/>
        </p:nvGrpSpPr>
        <p:grpSpPr>
          <a:xfrm>
            <a:off x="2741550" y="1242543"/>
            <a:ext cx="3035914" cy="3648616"/>
            <a:chOff x="3307058" y="1308380"/>
            <a:chExt cx="4047885" cy="486482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76E3B0EB-555C-8042-96D5-FB29C6E87A0D}"/>
                </a:ext>
              </a:extLst>
            </p:cNvPr>
            <p:cNvGrpSpPr/>
            <p:nvPr/>
          </p:nvGrpSpPr>
          <p:grpSpPr>
            <a:xfrm>
              <a:off x="6617533" y="1942006"/>
              <a:ext cx="737410" cy="4231194"/>
              <a:chOff x="964223" y="1316978"/>
              <a:chExt cx="1272240" cy="4313712"/>
            </a:xfrm>
          </p:grpSpPr>
          <p:sp>
            <p:nvSpPr>
              <p:cNvPr id="121" name="Rounded Rectangle 120">
                <a:extLst>
                  <a:ext uri="{FF2B5EF4-FFF2-40B4-BE49-F238E27FC236}">
                    <a16:creationId xmlns:a16="http://schemas.microsoft.com/office/drawing/2014/main" id="{03E3185A-237F-4543-B958-A1D62531B8C4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r>
                  <a:rPr lang="en-US" sz="788" b="1" kern="0">
                    <a:solidFill>
                      <a:srgbClr val="FFFFFF"/>
                    </a:solidFill>
                    <a:latin typeface="Arial"/>
                  </a:rPr>
                  <a:t>GPU</a:t>
                </a:r>
              </a:p>
            </p:txBody>
          </p:sp>
          <p:sp>
            <p:nvSpPr>
              <p:cNvPr id="122" name="Down Arrow 121">
                <a:extLst>
                  <a:ext uri="{FF2B5EF4-FFF2-40B4-BE49-F238E27FC236}">
                    <a16:creationId xmlns:a16="http://schemas.microsoft.com/office/drawing/2014/main" id="{C45750A0-9839-0D4A-9E55-6D2CF80AEEAE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58573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F89D2024-DF31-D948-83E8-D8E643C04F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124" name="Can 123">
                <a:extLst>
                  <a:ext uri="{FF2B5EF4-FFF2-40B4-BE49-F238E27FC236}">
                    <a16:creationId xmlns:a16="http://schemas.microsoft.com/office/drawing/2014/main" id="{69AE6FC5-7BDA-B744-93F0-1D16520A87A8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825" kern="0">
                    <a:solidFill>
                      <a:srgbClr val="FFFFFF"/>
                    </a:solidFill>
                    <a:latin typeface="Arial"/>
                  </a:rPr>
                  <a:t>64</a:t>
                </a:r>
              </a:p>
            </p:txBody>
          </p:sp>
          <p:sp>
            <p:nvSpPr>
              <p:cNvPr id="125" name="Rounded Rectangle 124">
                <a:extLst>
                  <a:ext uri="{FF2B5EF4-FFF2-40B4-BE49-F238E27FC236}">
                    <a16:creationId xmlns:a16="http://schemas.microsoft.com/office/drawing/2014/main" id="{8C0D3F7E-3C88-E749-A37A-33977554A8B5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kern="0" err="1">
                    <a:solidFill>
                      <a:srgbClr val="FFFFFF"/>
                    </a:solidFill>
                    <a:latin typeface="Arial"/>
                  </a:rPr>
                  <a:t>fprop</a:t>
                </a: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126" name="Rounded Rectangle 125">
                <a:extLst>
                  <a:ext uri="{FF2B5EF4-FFF2-40B4-BE49-F238E27FC236}">
                    <a16:creationId xmlns:a16="http://schemas.microsoft.com/office/drawing/2014/main" id="{BFB59E4D-6E33-8D48-8615-B43360D1EECE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kern="0" err="1">
                    <a:solidFill>
                      <a:srgbClr val="FFFFFF"/>
                    </a:solidFill>
                    <a:latin typeface="Arial"/>
                  </a:rPr>
                  <a:t>bprop</a:t>
                </a: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6E82AF53-1828-C442-B155-F3B585972F5E}"/>
                </a:ext>
              </a:extLst>
            </p:cNvPr>
            <p:cNvGrpSpPr/>
            <p:nvPr/>
          </p:nvGrpSpPr>
          <p:grpSpPr>
            <a:xfrm>
              <a:off x="3307058" y="2879718"/>
              <a:ext cx="1209261" cy="1802045"/>
              <a:chOff x="211924" y="3350754"/>
              <a:chExt cx="1371072" cy="1969010"/>
            </a:xfrm>
          </p:grpSpPr>
          <p:sp>
            <p:nvSpPr>
              <p:cNvPr id="84" name="Can 83">
                <a:extLst>
                  <a:ext uri="{FF2B5EF4-FFF2-40B4-BE49-F238E27FC236}">
                    <a16:creationId xmlns:a16="http://schemas.microsoft.com/office/drawing/2014/main" id="{D17D49BB-5BFC-2746-B79E-BCF77B36ED95}"/>
                  </a:ext>
                </a:extLst>
              </p:cNvPr>
              <p:cNvSpPr/>
              <p:nvPr/>
            </p:nvSpPr>
            <p:spPr>
              <a:xfrm>
                <a:off x="211924" y="3350754"/>
                <a:ext cx="1371072" cy="1969010"/>
              </a:xfrm>
              <a:prstGeom prst="can">
                <a:avLst/>
              </a:prstGeom>
              <a:solidFill>
                <a:srgbClr val="4F81BD">
                  <a:alpha val="66000"/>
                </a:srgbClr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B0D5C1B9-EE81-4340-9DF5-74363D662378}"/>
                  </a:ext>
                </a:extLst>
              </p:cNvPr>
              <p:cNvGrpSpPr/>
              <p:nvPr/>
            </p:nvGrpSpPr>
            <p:grpSpPr>
              <a:xfrm>
                <a:off x="361215" y="3786589"/>
                <a:ext cx="1038205" cy="1405529"/>
                <a:chOff x="975345" y="2403231"/>
                <a:chExt cx="2285382" cy="1770249"/>
              </a:xfrm>
            </p:grpSpPr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60459BE2-07A3-ED43-9A45-4F65E80F6F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0802" y="2431594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6C2D3059-FE25-784D-94BB-6F477262A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7643" y="2403231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834B5277-806A-5D42-9BF8-89A9DDBF74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77720" y="3416086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9E6BD23E-045C-5A44-9F8C-77E2444F8B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03288" y="2897318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5E75575B-15B7-D64D-864C-AA38C7674E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59801" y="3233406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6A894DED-38A7-634D-AB2D-603F1689BF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1883" y="3703954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627C30AF-3A61-8642-ACD6-9C79AA0B5D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55523" y="3703954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78BBF493-EE14-C14C-B626-DB154D945E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52713" y="2815196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10214F5B-AE88-D54E-A43E-44BD5E8833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88653" y="2413379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7" name="Picture 96">
                  <a:extLst>
                    <a:ext uri="{FF2B5EF4-FFF2-40B4-BE49-F238E27FC236}">
                      <a16:creationId xmlns:a16="http://schemas.microsoft.com/office/drawing/2014/main" id="{43253E23-CF9E-B444-B813-F34EE5886A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4882" y="2975510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8" name="Picture 97">
                  <a:extLst>
                    <a:ext uri="{FF2B5EF4-FFF2-40B4-BE49-F238E27FC236}">
                      <a16:creationId xmlns:a16="http://schemas.microsoft.com/office/drawing/2014/main" id="{AE80860B-BCD2-EA41-9D7E-5728C37FDD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93433" y="3176095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99" name="Picture 98">
                  <a:extLst>
                    <a:ext uri="{FF2B5EF4-FFF2-40B4-BE49-F238E27FC236}">
                      <a16:creationId xmlns:a16="http://schemas.microsoft.com/office/drawing/2014/main" id="{EF894211-511D-264D-A653-6968BE2064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0705" y="3503527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0" name="Picture 99">
                  <a:extLst>
                    <a:ext uri="{FF2B5EF4-FFF2-40B4-BE49-F238E27FC236}">
                      <a16:creationId xmlns:a16="http://schemas.microsoft.com/office/drawing/2014/main" id="{7895FCCD-7641-E746-B218-F37565EDD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82034" y="2658630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1" name="Picture 100">
                  <a:extLst>
                    <a:ext uri="{FF2B5EF4-FFF2-40B4-BE49-F238E27FC236}">
                      <a16:creationId xmlns:a16="http://schemas.microsoft.com/office/drawing/2014/main" id="{D3B0D2EB-C86D-F847-BB99-84FDA03BFB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75345" y="2843308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2" name="Picture 101">
                  <a:extLst>
                    <a:ext uri="{FF2B5EF4-FFF2-40B4-BE49-F238E27FC236}">
                      <a16:creationId xmlns:a16="http://schemas.microsoft.com/office/drawing/2014/main" id="{60B2BC30-A627-EC48-BA8B-78981E723B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73123" y="3210908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3" name="Picture 102">
                  <a:extLst>
                    <a:ext uri="{FF2B5EF4-FFF2-40B4-BE49-F238E27FC236}">
                      <a16:creationId xmlns:a16="http://schemas.microsoft.com/office/drawing/2014/main" id="{6A039EC3-1681-AB48-ADEA-5835E9455A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91347" y="2524802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4" name="Picture 103">
                  <a:extLst>
                    <a:ext uri="{FF2B5EF4-FFF2-40B4-BE49-F238E27FC236}">
                      <a16:creationId xmlns:a16="http://schemas.microsoft.com/office/drawing/2014/main" id="{1C512FAD-3113-994C-875F-CB312C57D1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6662" y="2474295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5" name="Picture 104">
                  <a:extLst>
                    <a:ext uri="{FF2B5EF4-FFF2-40B4-BE49-F238E27FC236}">
                      <a16:creationId xmlns:a16="http://schemas.microsoft.com/office/drawing/2014/main" id="{76F8AFF0-AE94-DC42-A0DD-069D31D508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43604" y="2427792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6" name="Picture 105">
                  <a:extLst>
                    <a:ext uri="{FF2B5EF4-FFF2-40B4-BE49-F238E27FC236}">
                      <a16:creationId xmlns:a16="http://schemas.microsoft.com/office/drawing/2014/main" id="{7A33EE23-2AD1-7149-B017-FB1CD56003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28602" y="2769343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7" name="Picture 106">
                  <a:extLst>
                    <a:ext uri="{FF2B5EF4-FFF2-40B4-BE49-F238E27FC236}">
                      <a16:creationId xmlns:a16="http://schemas.microsoft.com/office/drawing/2014/main" id="{23E7B146-0E08-1648-8B38-8B78BB01D5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73493" y="3620869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410FBA59-CFAD-254C-AF76-CAD36743D4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80702" y="3216098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D0DBE016-E9C5-4C4B-A166-DF0FF88787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85446" y="3800964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3D31A35F-6F19-6642-B11B-8752259F6A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7492" y="3752729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1D604CCB-EDD1-BE45-8B1D-76060B62E0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1839" y="2958202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D910687A-6205-EA41-8F6F-ECAA0BEF22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98031" y="3370850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7F12D1E9-756F-2142-AD65-B86F095360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34862" y="3736210"/>
                  <a:ext cx="293381" cy="372516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89D20695-A258-4F40-817F-8357939899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84206" y="2436250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92AA8DDA-34BF-3449-B01B-E7331D168A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12392" y="2718860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38914B82-585F-DB45-8721-E9FAC5037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9805" y="2956270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186B8465-80A8-524A-AE1E-715190E5BA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68097" y="3248238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535BC4B4-EB52-1C48-8E26-DBCD6D8216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21550" y="3841940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8EEE0807-19FF-4445-A84E-7423778CB9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55283" y="3542966"/>
                  <a:ext cx="348335" cy="266786"/>
                </a:xfrm>
                <a:prstGeom prst="rect">
                  <a:avLst/>
                </a:prstGeom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8F41433F-6B26-D44A-B316-BF9E746B5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2961" y="3368302"/>
                  <a:ext cx="293380" cy="372515"/>
                </a:xfrm>
                <a:prstGeom prst="rect">
                  <a:avLst/>
                </a:prstGeom>
              </p:spPr>
            </p:pic>
          </p:grp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DC825878-3223-2A4C-B25B-46783AD7B64F}"/>
                  </a:ext>
                </a:extLst>
              </p:cNvPr>
              <p:cNvSpPr/>
              <p:nvPr/>
            </p:nvSpPr>
            <p:spPr>
              <a:xfrm>
                <a:off x="1184651" y="3721988"/>
                <a:ext cx="294961" cy="752659"/>
              </a:xfrm>
              <a:prstGeom prst="ellipse">
                <a:avLst/>
              </a:prstGeom>
              <a:solidFill>
                <a:srgbClr val="FFFFFF">
                  <a:alpha val="29000"/>
                </a:srgbClr>
              </a:solidFill>
              <a:ln w="9525" cap="flat" cmpd="sng" algn="ctr">
                <a:solidFill>
                  <a:srgbClr val="4BACC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B63442F-D58F-9C4F-99CE-8A22D5DD567B}"/>
                  </a:ext>
                </a:extLst>
              </p:cNvPr>
              <p:cNvSpPr/>
              <p:nvPr/>
            </p:nvSpPr>
            <p:spPr>
              <a:xfrm>
                <a:off x="1172929" y="4460538"/>
                <a:ext cx="294961" cy="752659"/>
              </a:xfrm>
              <a:prstGeom prst="ellipse">
                <a:avLst/>
              </a:prstGeom>
              <a:solidFill>
                <a:srgbClr val="FFFFFF">
                  <a:alpha val="29000"/>
                </a:srgbClr>
              </a:solidFill>
              <a:ln w="9525" cap="flat" cmpd="sng" algn="ctr">
                <a:solidFill>
                  <a:srgbClr val="4BACC6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2881C18-42AD-E347-947D-B728FDBCA46A}"/>
                </a:ext>
              </a:extLst>
            </p:cNvPr>
            <p:cNvSpPr txBox="1"/>
            <p:nvPr/>
          </p:nvSpPr>
          <p:spPr>
            <a:xfrm>
              <a:off x="3992518" y="2063889"/>
              <a:ext cx="164404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685800">
                <a:defRPr/>
              </a:pPr>
              <a:r>
                <a:rPr lang="en-US" sz="1350" kern="0">
                  <a:solidFill>
                    <a:sysClr val="windowText" lastClr="000000"/>
                  </a:solidFill>
                </a:rPr>
                <a:t>Mini-batch (x)</a:t>
              </a:r>
            </a:p>
          </p:txBody>
        </p:sp>
        <p:cxnSp>
          <p:nvCxnSpPr>
            <p:cNvPr id="74" name="Connector: Elbow 13">
              <a:extLst>
                <a:ext uri="{FF2B5EF4-FFF2-40B4-BE49-F238E27FC236}">
                  <a16:creationId xmlns:a16="http://schemas.microsoft.com/office/drawing/2014/main" id="{78958C71-727F-9F42-9B4C-518660FEA241}"/>
                </a:ext>
              </a:extLst>
            </p:cNvPr>
            <p:cNvCxnSpPr>
              <a:cxnSpLocks/>
              <a:stCxn id="121" idx="2"/>
              <a:endCxn id="84" idx="3"/>
            </p:cNvCxnSpPr>
            <p:nvPr/>
          </p:nvCxnSpPr>
          <p:spPr>
            <a:xfrm rot="5400000" flipH="1">
              <a:off x="4708853" y="3884600"/>
              <a:ext cx="1491437" cy="3085765"/>
            </a:xfrm>
            <a:prstGeom prst="bentConnector3">
              <a:avLst>
                <a:gd name="adj1" fmla="val -15327"/>
              </a:avLst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75" name="Connector: Elbow 20">
              <a:extLst>
                <a:ext uri="{FF2B5EF4-FFF2-40B4-BE49-F238E27FC236}">
                  <a16:creationId xmlns:a16="http://schemas.microsoft.com/office/drawing/2014/main" id="{846A9C5B-CF56-3640-8BFB-68D2A30B3C99}"/>
                </a:ext>
              </a:extLst>
            </p:cNvPr>
            <p:cNvCxnSpPr>
              <a:cxnSpLocks/>
              <a:stCxn id="83" idx="3"/>
              <a:endCxn id="121" idx="0"/>
            </p:cNvCxnSpPr>
            <p:nvPr/>
          </p:nvCxnSpPr>
          <p:spPr>
            <a:xfrm>
              <a:off x="5826189" y="1664585"/>
              <a:ext cx="1171265" cy="277421"/>
            </a:xfrm>
            <a:prstGeom prst="bentConnector2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BAEB7B4C-D9A3-F949-BA44-8AF397224BF3}"/>
                </a:ext>
              </a:extLst>
            </p:cNvPr>
            <p:cNvGrpSpPr/>
            <p:nvPr/>
          </p:nvGrpSpPr>
          <p:grpSpPr>
            <a:xfrm>
              <a:off x="5043729" y="1308380"/>
              <a:ext cx="782460" cy="650267"/>
              <a:chOff x="514762" y="3849645"/>
              <a:chExt cx="887160" cy="710516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7152FE61-0685-A241-BF43-3C0E6FBF43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514762" y="3849645"/>
                <a:ext cx="874332" cy="710516"/>
              </a:xfrm>
              <a:prstGeom prst="rect">
                <a:avLst/>
              </a:prstGeom>
            </p:spPr>
          </p:pic>
          <p:pic>
            <p:nvPicPr>
              <p:cNvPr id="79" name="Shape 2079">
                <a:extLst>
                  <a:ext uri="{FF2B5EF4-FFF2-40B4-BE49-F238E27FC236}">
                    <a16:creationId xmlns:a16="http://schemas.microsoft.com/office/drawing/2014/main" id="{E7A2967A-E566-3B4D-9242-8D50297F81A7}"/>
                  </a:ext>
                </a:extLst>
              </p:cNvPr>
              <p:cNvPicPr preferRelativeResize="0"/>
              <p:nvPr/>
            </p:nvPicPr>
            <p:blipFill rotWithShape="1">
              <a:blip r:embed="rId37">
                <a:alphaModFix/>
              </a:blip>
              <a:srcRect l="15048" t="3642" r="77786" b="86791"/>
              <a:stretch/>
            </p:blipFill>
            <p:spPr>
              <a:xfrm>
                <a:off x="622571" y="4107790"/>
                <a:ext cx="276965" cy="16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" name="Shape 2081">
                <a:extLst>
                  <a:ext uri="{FF2B5EF4-FFF2-40B4-BE49-F238E27FC236}">
                    <a16:creationId xmlns:a16="http://schemas.microsoft.com/office/drawing/2014/main" id="{3010D7C6-AE1C-6D4F-B9F9-AE73E683A76E}"/>
                  </a:ext>
                </a:extLst>
              </p:cNvPr>
              <p:cNvPicPr preferRelativeResize="0"/>
              <p:nvPr/>
            </p:nvPicPr>
            <p:blipFill rotWithShape="1">
              <a:blip r:embed="rId37">
                <a:alphaModFix/>
              </a:blip>
              <a:srcRect l="29038" t="22093" r="63795" b="68340"/>
              <a:stretch/>
            </p:blipFill>
            <p:spPr>
              <a:xfrm>
                <a:off x="987787" y="4240638"/>
                <a:ext cx="227341" cy="17469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1" name="Shape 2080">
                <a:extLst>
                  <a:ext uri="{FF2B5EF4-FFF2-40B4-BE49-F238E27FC236}">
                    <a16:creationId xmlns:a16="http://schemas.microsoft.com/office/drawing/2014/main" id="{5B13F9D1-F4A4-EC4A-81A1-0BB80D31F960}"/>
                  </a:ext>
                </a:extLst>
              </p:cNvPr>
              <p:cNvPicPr preferRelativeResize="0"/>
              <p:nvPr/>
            </p:nvPicPr>
            <p:blipFill rotWithShape="1">
              <a:blip r:embed="rId37">
                <a:alphaModFix/>
              </a:blip>
              <a:srcRect l="21872" t="3870" r="70961" b="86563"/>
              <a:stretch/>
            </p:blipFill>
            <p:spPr>
              <a:xfrm>
                <a:off x="866083" y="3963324"/>
                <a:ext cx="238577" cy="24982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2" name="Shape 2079">
                <a:extLst>
                  <a:ext uri="{FF2B5EF4-FFF2-40B4-BE49-F238E27FC236}">
                    <a16:creationId xmlns:a16="http://schemas.microsoft.com/office/drawing/2014/main" id="{F47BE5D5-A52C-5242-9BDA-6B913EF56584}"/>
                  </a:ext>
                </a:extLst>
              </p:cNvPr>
              <p:cNvPicPr preferRelativeResize="0"/>
              <p:nvPr/>
            </p:nvPicPr>
            <p:blipFill rotWithShape="1">
              <a:blip r:embed="rId37">
                <a:alphaModFix/>
              </a:blip>
              <a:srcRect l="15048" t="3642" r="77786" b="86791"/>
              <a:stretch/>
            </p:blipFill>
            <p:spPr>
              <a:xfrm>
                <a:off x="774971" y="4260190"/>
                <a:ext cx="276965" cy="1611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3" name="Shape 2080">
                <a:extLst>
                  <a:ext uri="{FF2B5EF4-FFF2-40B4-BE49-F238E27FC236}">
                    <a16:creationId xmlns:a16="http://schemas.microsoft.com/office/drawing/2014/main" id="{281AD5BB-31A1-0648-BAF0-FE8EA0294A64}"/>
                  </a:ext>
                </a:extLst>
              </p:cNvPr>
              <p:cNvPicPr preferRelativeResize="0"/>
              <p:nvPr/>
            </p:nvPicPr>
            <p:blipFill rotWithShape="1">
              <a:blip r:embed="rId37">
                <a:alphaModFix/>
              </a:blip>
              <a:srcRect l="21872" t="3870" r="70961" b="86563"/>
              <a:stretch/>
            </p:blipFill>
            <p:spPr>
              <a:xfrm>
                <a:off x="1163345" y="4113939"/>
                <a:ext cx="238577" cy="24982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7" name="Connector: Elbow 20">
              <a:extLst>
                <a:ext uri="{FF2B5EF4-FFF2-40B4-BE49-F238E27FC236}">
                  <a16:creationId xmlns:a16="http://schemas.microsoft.com/office/drawing/2014/main" id="{3BCD9943-0830-DB4C-BF06-14594CE644B8}"/>
                </a:ext>
              </a:extLst>
            </p:cNvPr>
            <p:cNvCxnSpPr>
              <a:cxnSpLocks/>
              <a:stCxn id="84" idx="1"/>
              <a:endCxn id="78" idx="1"/>
            </p:cNvCxnSpPr>
            <p:nvPr/>
          </p:nvCxnSpPr>
          <p:spPr>
            <a:xfrm rot="5400000" flipH="1" flipV="1">
              <a:off x="3854607" y="1690596"/>
              <a:ext cx="1246204" cy="1132040"/>
            </a:xfrm>
            <a:prstGeom prst="bentConnector2">
              <a:avLst/>
            </a:prstGeom>
            <a:noFill/>
            <a:ln w="57150" cap="flat" cmpd="sng" algn="ctr">
              <a:solidFill>
                <a:srgbClr val="4F81BD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cxnSp>
        <p:nvCxnSpPr>
          <p:cNvPr id="127" name="Shape 1228">
            <a:extLst>
              <a:ext uri="{FF2B5EF4-FFF2-40B4-BE49-F238E27FC236}">
                <a16:creationId xmlns:a16="http://schemas.microsoft.com/office/drawing/2014/main" id="{8809AC06-2E11-6B48-9F1D-E86A142B6303}"/>
              </a:ext>
            </a:extLst>
          </p:cNvPr>
          <p:cNvCxnSpPr>
            <a:cxnSpLocks/>
          </p:cNvCxnSpPr>
          <p:nvPr/>
        </p:nvCxnSpPr>
        <p:spPr>
          <a:xfrm flipV="1">
            <a:off x="5913355" y="3744089"/>
            <a:ext cx="1188726" cy="587782"/>
          </a:xfrm>
          <a:prstGeom prst="straightConnector1">
            <a:avLst/>
          </a:prstGeom>
          <a:noFill/>
          <a:ln w="25400" cap="flat" cmpd="sng">
            <a:solidFill>
              <a:srgbClr val="000000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129" name="Picture 128">
            <a:extLst>
              <a:ext uri="{FF2B5EF4-FFF2-40B4-BE49-F238E27FC236}">
                <a16:creationId xmlns:a16="http://schemas.microsoft.com/office/drawing/2014/main" id="{D513DA19-93EE-1C46-B8D6-8389690001F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5891310" y="1435734"/>
            <a:ext cx="3119939" cy="702991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F0C58904-F704-0B4C-A493-529805E8FBD4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5432575" y="4351701"/>
            <a:ext cx="284746" cy="118998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49FE5420-99D0-774D-8AB3-6F82C43AC30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6016720" y="2298296"/>
            <a:ext cx="2768846" cy="717849"/>
          </a:xfrm>
          <a:prstGeom prst="rect">
            <a:avLst/>
          </a:prstGeom>
        </p:spPr>
      </p:pic>
      <p:sp>
        <p:nvSpPr>
          <p:cNvPr id="132" name="Right Brace 131">
            <a:extLst>
              <a:ext uri="{FF2B5EF4-FFF2-40B4-BE49-F238E27FC236}">
                <a16:creationId xmlns:a16="http://schemas.microsoft.com/office/drawing/2014/main" id="{67920444-5BC2-D246-A76E-B6B1A9FA0340}"/>
              </a:ext>
            </a:extLst>
          </p:cNvPr>
          <p:cNvSpPr/>
          <p:nvPr/>
        </p:nvSpPr>
        <p:spPr>
          <a:xfrm rot="5400000">
            <a:off x="7783936" y="2253114"/>
            <a:ext cx="216863" cy="1835453"/>
          </a:xfrm>
          <a:prstGeom prst="rightBrace">
            <a:avLst>
              <a:gd name="adj1" fmla="val 8333"/>
              <a:gd name="adj2" fmla="val 54025"/>
            </a:avLst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algn="ctr" defTabSz="685800">
              <a:defRPr/>
            </a:pPr>
            <a:endParaRPr lang="en-US" sz="1350" kern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507AC072-D8E8-F44C-9BCF-9A2A2F8D9A38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7632943" y="3386584"/>
            <a:ext cx="381454" cy="19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9615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625BE2-F170-CDB1-896A-BD5F39FC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Stochastic Gradient Descent into computation graph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E18384-2ADA-0BFA-3075-69943A786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69</a:t>
            </a:fld>
            <a:endParaRPr lang="zh-CN" altLang="en-US"/>
          </a:p>
        </p:txBody>
      </p:sp>
      <p:cxnSp>
        <p:nvCxnSpPr>
          <p:cNvPr id="5" name="Shape 1228">
            <a:extLst>
              <a:ext uri="{FF2B5EF4-FFF2-40B4-BE49-F238E27FC236}">
                <a16:creationId xmlns:a16="http://schemas.microsoft.com/office/drawing/2014/main" id="{A309D9D3-196C-259F-AF5E-3D43A22C03ED}"/>
              </a:ext>
            </a:extLst>
          </p:cNvPr>
          <p:cNvCxnSpPr>
            <a:cxnSpLocks/>
          </p:cNvCxnSpPr>
          <p:nvPr/>
        </p:nvCxnSpPr>
        <p:spPr>
          <a:xfrm flipV="1">
            <a:off x="1201510" y="3822387"/>
            <a:ext cx="901043" cy="60642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8" name="Right Brace 5">
            <a:extLst>
              <a:ext uri="{FF2B5EF4-FFF2-40B4-BE49-F238E27FC236}">
                <a16:creationId xmlns:a16="http://schemas.microsoft.com/office/drawing/2014/main" id="{91117E4B-1654-791D-4254-649A91D61468}"/>
              </a:ext>
            </a:extLst>
          </p:cNvPr>
          <p:cNvSpPr/>
          <p:nvPr/>
        </p:nvSpPr>
        <p:spPr>
          <a:xfrm rot="5400000">
            <a:off x="2972805" y="3402652"/>
            <a:ext cx="216863" cy="1835453"/>
          </a:xfrm>
          <a:prstGeom prst="rightBrace">
            <a:avLst>
              <a:gd name="adj1" fmla="val 8333"/>
              <a:gd name="adj2" fmla="val 54025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>
                <a:srgbClr val="000000"/>
              </a:buClr>
              <a:defRPr/>
            </a:pPr>
            <a:endParaRPr lang="en-US" sz="1050" kern="0">
              <a:solidFill>
                <a:srgbClr val="000000"/>
              </a:solidFill>
              <a:latin typeface="Arial"/>
              <a:sym typeface="Arial"/>
            </a:endParaRPr>
          </a:p>
        </p:txBody>
      </p:sp>
      <p:pic>
        <p:nvPicPr>
          <p:cNvPr id="11" name="Picture 12">
            <a:extLst>
              <a:ext uri="{FF2B5EF4-FFF2-40B4-BE49-F238E27FC236}">
                <a16:creationId xmlns:a16="http://schemas.microsoft.com/office/drawing/2014/main" id="{55B0357D-AB93-7591-6EEE-8AE1E8730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021" y="2381423"/>
            <a:ext cx="3599762" cy="811106"/>
          </a:xfrm>
          <a:prstGeom prst="rect">
            <a:avLst/>
          </a:prstGeom>
        </p:spPr>
      </p:pic>
      <p:pic>
        <p:nvPicPr>
          <p:cNvPr id="12" name="Picture 1">
            <a:extLst>
              <a:ext uri="{FF2B5EF4-FFF2-40B4-BE49-F238E27FC236}">
                <a16:creationId xmlns:a16="http://schemas.microsoft.com/office/drawing/2014/main" id="{17BC2CED-DCF1-DF5C-ABDB-1027F23C9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852" y="4532631"/>
            <a:ext cx="514350" cy="257175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5A2AC2AF-C9BC-60EA-8B7B-5CDE92137F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883" y="3233209"/>
            <a:ext cx="3356039" cy="870085"/>
          </a:xfrm>
          <a:prstGeom prst="rect">
            <a:avLst/>
          </a:prstGeom>
        </p:spPr>
      </p:pic>
      <p:sp>
        <p:nvSpPr>
          <p:cNvPr id="3" name="Shape 1229">
            <a:extLst>
              <a:ext uri="{FF2B5EF4-FFF2-40B4-BE49-F238E27FC236}">
                <a16:creationId xmlns:a16="http://schemas.microsoft.com/office/drawing/2014/main" id="{50C1893B-6F8E-1D7C-185B-19A5209FE5C3}"/>
              </a:ext>
            </a:extLst>
          </p:cNvPr>
          <p:cNvSpPr txBox="1"/>
          <p:nvPr/>
        </p:nvSpPr>
        <p:spPr>
          <a:xfrm>
            <a:off x="-113468" y="4614920"/>
            <a:ext cx="1907204" cy="5468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algn="ctr" defTabSz="685800">
              <a:buClr>
                <a:srgbClr val="003C71"/>
              </a:buClr>
              <a:buSzPct val="25000"/>
              <a:defRPr/>
            </a:pPr>
            <a:r>
              <a:rPr lang="en-US" sz="1600" kern="0">
                <a:solidFill>
                  <a:srgbClr val="003C71"/>
                </a:solidFill>
                <a:latin typeface="Arial"/>
                <a:ea typeface="Arial"/>
                <a:cs typeface="Arial"/>
                <a:sym typeface="Arial"/>
              </a:rPr>
              <a:t>Learning rate</a:t>
            </a:r>
          </a:p>
        </p:txBody>
      </p:sp>
      <p:sp>
        <p:nvSpPr>
          <p:cNvPr id="14" name="下箭头 13">
            <a:extLst>
              <a:ext uri="{FF2B5EF4-FFF2-40B4-BE49-F238E27FC236}">
                <a16:creationId xmlns:a16="http://schemas.microsoft.com/office/drawing/2014/main" id="{4AAD8B51-65EE-AE64-ADCD-E3EC063BE64B}"/>
              </a:ext>
            </a:extLst>
          </p:cNvPr>
          <p:cNvSpPr/>
          <p:nvPr/>
        </p:nvSpPr>
        <p:spPr>
          <a:xfrm rot="16200000">
            <a:off x="4391566" y="2867593"/>
            <a:ext cx="864096" cy="706470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A8956B3-6E9C-D110-8CDA-735BCD87E476}"/>
              </a:ext>
            </a:extLst>
          </p:cNvPr>
          <p:cNvGrpSpPr/>
          <p:nvPr/>
        </p:nvGrpSpPr>
        <p:grpSpPr>
          <a:xfrm>
            <a:off x="6117108" y="2431448"/>
            <a:ext cx="1368152" cy="616380"/>
            <a:chOff x="7884368" y="1584003"/>
            <a:chExt cx="1368152" cy="61638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8E392C0-B16B-530D-A91E-B7787FA767F4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C4280B1-5723-C25B-6E5A-BA9B6479E145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19" name="直线箭头连接符 18">
            <a:extLst>
              <a:ext uri="{FF2B5EF4-FFF2-40B4-BE49-F238E27FC236}">
                <a16:creationId xmlns:a16="http://schemas.microsoft.com/office/drawing/2014/main" id="{A1A3957C-F51E-9C0C-0688-4E7DDC6DBD2A}"/>
              </a:ext>
            </a:extLst>
          </p:cNvPr>
          <p:cNvCxnSpPr>
            <a:cxnSpLocks/>
          </p:cNvCxnSpPr>
          <p:nvPr/>
        </p:nvCxnSpPr>
        <p:spPr>
          <a:xfrm>
            <a:off x="6801184" y="3047828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976E4EF-D09D-9A4D-36D9-156792D237D5}"/>
              </a:ext>
            </a:extLst>
          </p:cNvPr>
          <p:cNvGrpSpPr/>
          <p:nvPr/>
        </p:nvGrpSpPr>
        <p:grpSpPr>
          <a:xfrm>
            <a:off x="5796136" y="1305016"/>
            <a:ext cx="629816" cy="616380"/>
            <a:chOff x="7884368" y="1584003"/>
            <a:chExt cx="629816" cy="616380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2D240F5-35EF-1420-6C9F-080926E28867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57E0E04F-3FDF-33DE-4850-E8AA2F47DF5C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7949125-022B-D684-718D-14251CD2C074}"/>
              </a:ext>
            </a:extLst>
          </p:cNvPr>
          <p:cNvGrpSpPr/>
          <p:nvPr/>
        </p:nvGrpSpPr>
        <p:grpSpPr>
          <a:xfrm>
            <a:off x="6655891" y="1305016"/>
            <a:ext cx="629816" cy="616380"/>
            <a:chOff x="7884368" y="1584003"/>
            <a:chExt cx="629816" cy="616380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F8F9D2E-1A3B-0331-4A2D-2E02DA82B605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FE06BEA1-98C4-E421-BFD5-7BDD6E438B77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/>
            </a:p>
          </p:txBody>
        </p:sp>
      </p:grp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72314237-8839-587B-E4CC-01F6CE4AF53D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6086828" y="1921396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88828069-C1ED-DAB7-E5A5-B36AB6C5881A}"/>
              </a:ext>
            </a:extLst>
          </p:cNvPr>
          <p:cNvCxnSpPr>
            <a:cxnSpLocks/>
            <a:stCxn id="34" idx="2"/>
            <a:endCxn id="15" idx="0"/>
          </p:cNvCxnSpPr>
          <p:nvPr/>
        </p:nvCxnSpPr>
        <p:spPr>
          <a:xfrm flipH="1">
            <a:off x="6746924" y="1921396"/>
            <a:ext cx="199659" cy="5100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C8EB0D9-3511-3BD3-B664-419E3B022ABB}"/>
              </a:ext>
            </a:extLst>
          </p:cNvPr>
          <p:cNvGrpSpPr/>
          <p:nvPr/>
        </p:nvGrpSpPr>
        <p:grpSpPr>
          <a:xfrm>
            <a:off x="6132348" y="3658193"/>
            <a:ext cx="1463983" cy="616380"/>
            <a:chOff x="7884367" y="1584003"/>
            <a:chExt cx="1463983" cy="616380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65F0929-3CDF-C7E4-A8BA-A743DE7CEFCE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9758D130-894E-FCC8-AFAE-31F79E089070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640C6EDC-4BE4-8F26-02EC-385BBD5400DE}"/>
              </a:ext>
            </a:extLst>
          </p:cNvPr>
          <p:cNvGrpSpPr/>
          <p:nvPr/>
        </p:nvGrpSpPr>
        <p:grpSpPr>
          <a:xfrm>
            <a:off x="7620000" y="1307295"/>
            <a:ext cx="629816" cy="616380"/>
            <a:chOff x="7884368" y="1584003"/>
            <a:chExt cx="629816" cy="61638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2136B23E-46C7-B2F4-AF27-173A094640DF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8A19382A-D025-3E5C-BA4D-11066D211C33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89C8B163-12BB-38AE-E14D-E609995F43A5}"/>
              </a:ext>
            </a:extLst>
          </p:cNvPr>
          <p:cNvCxnSpPr>
            <a:cxnSpLocks/>
            <a:stCxn id="47" idx="2"/>
          </p:cNvCxnSpPr>
          <p:nvPr/>
        </p:nvCxnSpPr>
        <p:spPr>
          <a:xfrm flipH="1">
            <a:off x="7376740" y="1923675"/>
            <a:ext cx="533952" cy="507773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3B975C70-314F-F8E6-A4B2-A35146612FF7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6864340" y="4274573"/>
            <a:ext cx="0" cy="432163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Picture 1">
            <a:extLst>
              <a:ext uri="{FF2B5EF4-FFF2-40B4-BE49-F238E27FC236}">
                <a16:creationId xmlns:a16="http://schemas.microsoft.com/office/drawing/2014/main" id="{424DDBD1-B131-0F0A-BAFE-B69E07CB0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6745" y="4864799"/>
            <a:ext cx="514350" cy="257175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96F0F73-E4F7-42D0-C175-EB718BA27C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2307883"/>
          </a:xfrm>
        </p:spPr>
        <p:txBody>
          <a:bodyPr/>
          <a:lstStyle/>
          <a:p>
            <a:r>
              <a:rPr kumimoji="1" lang="en-US" altLang="zh-CN"/>
              <a:t>X: input features </a:t>
            </a:r>
          </a:p>
          <a:p>
            <a:r>
              <a:rPr kumimoji="1" lang="en-US" altLang="zh-CN"/>
              <a:t>Y: labels in supervised learning </a:t>
            </a:r>
          </a:p>
        </p:txBody>
      </p:sp>
    </p:spTree>
    <p:extLst>
      <p:ext uri="{BB962C8B-B14F-4D97-AF65-F5344CB8AC3E}">
        <p14:creationId xmlns:p14="http://schemas.microsoft.com/office/powerpoint/2010/main" val="616539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30287"/>
            <a:ext cx="7772400" cy="1600685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>
                <a:latin typeface="+mn-lt"/>
              </a:rPr>
              <a:t>Case study: </a:t>
            </a:r>
            <a:r>
              <a:rPr lang="en-US" altLang="zh-CN" sz="3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itchFamily="34" charset="0"/>
                <a:ea typeface="Verdana" pitchFamily="34" charset="0"/>
                <a:cs typeface="Verdana" pitchFamily="34" charset="0"/>
              </a:rPr>
              <a:t>GPU</a:t>
            </a:r>
            <a:endParaRPr kumimoji="1" lang="zh-CN" altLang="en-US" sz="18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02770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93465-0816-37D4-BDD2-5208E636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Pseudocode for </a:t>
            </a:r>
            <a:r>
              <a:rPr kumimoji="1" lang="en-US" altLang="zh-CN"/>
              <a:t>Stochastic Gradient Descent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E85DD3-ED03-A9DC-B404-01BDF164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70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D78AD2-51C2-A5C3-6D91-EA2930CA7FFB}"/>
              </a:ext>
            </a:extLst>
          </p:cNvPr>
          <p:cNvSpPr txBox="1"/>
          <p:nvPr/>
        </p:nvSpPr>
        <p:spPr>
          <a:xfrm>
            <a:off x="391130" y="913284"/>
            <a:ext cx="36054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execute on a master</a:t>
            </a:r>
          </a:p>
          <a:p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1" lang="en-US" altLang="zh-CN" sz="22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kumimoji="1" lang="en-US" altLang="zh-CN" sz="2200" err="1">
                <a:latin typeface="Consolas" panose="020B0609020204030204" pitchFamily="49" charset="0"/>
                <a:cs typeface="Consolas" panose="020B0609020204030204" pitchFamily="49" charset="0"/>
              </a:rPr>
              <a:t>num_iters</a:t>
            </a:r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kumimoji="1" lang="en-US" altLang="zh-CN" sz="2200"/>
              <a:t>     </a:t>
            </a:r>
            <a:endParaRPr kumimoji="1" lang="zh-CN" altLang="en-US" sz="220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455A234-B7D4-10F6-6E79-BB5BC710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09" y="1692508"/>
            <a:ext cx="3356039" cy="8700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825B8D7-D5F9-15F9-5252-7530D50D2BD5}"/>
              </a:ext>
            </a:extLst>
          </p:cNvPr>
          <p:cNvSpPr/>
          <p:nvPr/>
        </p:nvSpPr>
        <p:spPr>
          <a:xfrm>
            <a:off x="1312633" y="1913268"/>
            <a:ext cx="144016" cy="163960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B3132A-743D-26FD-D3D2-4057C50B36F9}"/>
              </a:ext>
            </a:extLst>
          </p:cNvPr>
          <p:cNvSpPr txBox="1"/>
          <p:nvPr/>
        </p:nvSpPr>
        <p:spPr>
          <a:xfrm>
            <a:off x="1096609" y="1767066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>
                <a:latin typeface="Consolas" panose="020B0609020204030204" pitchFamily="49" charset="0"/>
                <a:cs typeface="Consolas" panose="020B0609020204030204" pitchFamily="49" charset="0"/>
              </a:rPr>
              <a:t>iter+1</a:t>
            </a:r>
            <a:endParaRPr lang="zh-CN" altLang="en-US" sz="16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552F77-EABF-F455-4DB0-C422D2E4C995}"/>
              </a:ext>
            </a:extLst>
          </p:cNvPr>
          <p:cNvSpPr/>
          <p:nvPr/>
        </p:nvSpPr>
        <p:spPr>
          <a:xfrm>
            <a:off x="2054257" y="1913268"/>
            <a:ext cx="194480" cy="216024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D37DFF-E279-0009-D7BC-9EB56CE60305}"/>
              </a:ext>
            </a:extLst>
          </p:cNvPr>
          <p:cNvSpPr/>
          <p:nvPr/>
        </p:nvSpPr>
        <p:spPr>
          <a:xfrm>
            <a:off x="4192953" y="1692507"/>
            <a:ext cx="194480" cy="216024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9DB62C-3381-040A-F1CD-2E90C238B1E2}"/>
              </a:ext>
            </a:extLst>
          </p:cNvPr>
          <p:cNvSpPr txBox="1"/>
          <p:nvPr/>
        </p:nvSpPr>
        <p:spPr>
          <a:xfrm>
            <a:off x="1921625" y="1767066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BF7D73-B655-C23A-8686-DC8546D6E1CB}"/>
              </a:ext>
            </a:extLst>
          </p:cNvPr>
          <p:cNvSpPr txBox="1"/>
          <p:nvPr/>
        </p:nvSpPr>
        <p:spPr>
          <a:xfrm>
            <a:off x="4061819" y="1597789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endParaRPr lang="zh-CN" altLang="en-US" sz="1600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A5BFD719-F049-9EB6-B3FE-DEF036D99A2E}"/>
              </a:ext>
            </a:extLst>
          </p:cNvPr>
          <p:cNvSpPr/>
          <p:nvPr/>
        </p:nvSpPr>
        <p:spPr>
          <a:xfrm>
            <a:off x="4702083" y="1597789"/>
            <a:ext cx="517989" cy="9648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内容占位符 2">
            <a:extLst>
              <a:ext uri="{FF2B5EF4-FFF2-40B4-BE49-F238E27FC236}">
                <a16:creationId xmlns:a16="http://schemas.microsoft.com/office/drawing/2014/main" id="{19E72E21-32C4-0084-DADC-46611C463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3079574"/>
            <a:ext cx="5205264" cy="2298205"/>
          </a:xfrm>
        </p:spPr>
        <p:txBody>
          <a:bodyPr>
            <a:normAutofit/>
          </a:bodyPr>
          <a:lstStyle/>
          <a:p>
            <a:r>
              <a:rPr kumimoji="1" lang="en-US" altLang="zh-CN"/>
              <a:t>The master will do the coordination </a:t>
            </a:r>
          </a:p>
          <a:p>
            <a:pPr lvl="1"/>
            <a:r>
              <a:rPr kumimoji="1" lang="en-US" altLang="zh-CN"/>
              <a:t>Similar to the Job manager in Dryad </a:t>
            </a:r>
          </a:p>
          <a:p>
            <a:r>
              <a:rPr kumimoji="1" lang="en-US" altLang="zh-CN"/>
              <a:t>Next thing to solve:</a:t>
            </a:r>
          </a:p>
          <a:p>
            <a:pPr lvl="1"/>
            <a:r>
              <a:rPr kumimoji="1" lang="en-US" altLang="zh-CN"/>
              <a:t>We need to parallelize the computation graph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174021-4AEE-AC24-62B2-E62508A51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6698" y="1208191"/>
            <a:ext cx="2187468" cy="338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406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BD7DA-E1EA-6024-3B6B-E24A8770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Parallelization Opportunities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0D772A-2045-5C36-6DE3-C064B54C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71</a:t>
            </a:fld>
            <a:endParaRPr lang="zh-CN" altLang="en-US"/>
          </a:p>
        </p:txBody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6723E6D5-95ED-0593-F952-7C1CFB17CFF7}"/>
              </a:ext>
            </a:extLst>
          </p:cNvPr>
          <p:cNvSpPr txBox="1"/>
          <p:nvPr/>
        </p:nvSpPr>
        <p:spPr>
          <a:xfrm>
            <a:off x="419267" y="1273324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/>
              <a:t>Data Parallelism: </a:t>
            </a:r>
            <a:r>
              <a:rPr lang="en-US" sz="2100" i="1"/>
              <a:t>Distribute the processing of data to multiple PEs.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66F6CDD6-55C0-AECA-CAA7-A1897B27E50C}"/>
              </a:ext>
            </a:extLst>
          </p:cNvPr>
          <p:cNvSpPr txBox="1"/>
          <p:nvPr/>
        </p:nvSpPr>
        <p:spPr>
          <a:xfrm>
            <a:off x="355788" y="2547010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b="1" i="1" dirty="0"/>
              <a:t>Model Parallelism: </a:t>
            </a:r>
            <a:r>
              <a:rPr lang="en-US" sz="2100" i="1" dirty="0"/>
              <a:t>Break the model and distribute processing of every layer to multiple PEs</a:t>
            </a:r>
          </a:p>
        </p:txBody>
      </p:sp>
      <p:sp>
        <p:nvSpPr>
          <p:cNvPr id="7" name="TextBox 22">
            <a:extLst>
              <a:ext uri="{FF2B5EF4-FFF2-40B4-BE49-F238E27FC236}">
                <a16:creationId xmlns:a16="http://schemas.microsoft.com/office/drawing/2014/main" id="{C9F93DE7-D743-7C79-302A-35D6896E7475}"/>
              </a:ext>
            </a:extLst>
          </p:cNvPr>
          <p:cNvSpPr txBox="1"/>
          <p:nvPr/>
        </p:nvSpPr>
        <p:spPr>
          <a:xfrm>
            <a:off x="355788" y="3903221"/>
            <a:ext cx="4157663" cy="10618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sz="2100" i="1"/>
              <a:t>For either approach it is also possible to use </a:t>
            </a:r>
            <a:r>
              <a:rPr lang="en-US" sz="2100" b="1" i="1"/>
              <a:t>synchronous</a:t>
            </a:r>
            <a:r>
              <a:rPr lang="en-US" sz="2100" i="1"/>
              <a:t> or </a:t>
            </a:r>
            <a:r>
              <a:rPr lang="en-US" sz="2100" b="1" i="1"/>
              <a:t>asynchronous</a:t>
            </a:r>
            <a:r>
              <a:rPr lang="en-US" sz="2100" i="1"/>
              <a:t> updates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9E67624-8B7E-BA8A-6270-048D96CD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6555" y="1343067"/>
            <a:ext cx="3356039" cy="870085"/>
          </a:xfrm>
          <a:prstGeom prst="rect">
            <a:avLst/>
          </a:prstGeom>
        </p:spPr>
      </p:pic>
      <p:sp>
        <p:nvSpPr>
          <p:cNvPr id="9" name="Rectangle 7">
            <a:extLst>
              <a:ext uri="{FF2B5EF4-FFF2-40B4-BE49-F238E27FC236}">
                <a16:creationId xmlns:a16="http://schemas.microsoft.com/office/drawing/2014/main" id="{1E28A3A3-4C6D-5ECE-EE4A-3C16783D4116}"/>
              </a:ext>
            </a:extLst>
          </p:cNvPr>
          <p:cNvSpPr/>
          <p:nvPr/>
        </p:nvSpPr>
        <p:spPr>
          <a:xfrm>
            <a:off x="6765939" y="1229078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10" name="Group 10">
            <a:extLst>
              <a:ext uri="{FF2B5EF4-FFF2-40B4-BE49-F238E27FC236}">
                <a16:creationId xmlns:a16="http://schemas.microsoft.com/office/drawing/2014/main" id="{2B100721-A8F3-0558-6CA6-5E3FEF562D21}"/>
              </a:ext>
            </a:extLst>
          </p:cNvPr>
          <p:cNvGrpSpPr/>
          <p:nvPr/>
        </p:nvGrpSpPr>
        <p:grpSpPr>
          <a:xfrm>
            <a:off x="5004048" y="3903221"/>
            <a:ext cx="3356039" cy="870085"/>
            <a:chOff x="6512014" y="5211762"/>
            <a:chExt cx="4474719" cy="1160113"/>
          </a:xfrm>
        </p:grpSpPr>
        <p:pic>
          <p:nvPicPr>
            <p:cNvPr id="11" name="Picture 17">
              <a:extLst>
                <a:ext uri="{FF2B5EF4-FFF2-40B4-BE49-F238E27FC236}">
                  <a16:creationId xmlns:a16="http://schemas.microsoft.com/office/drawing/2014/main" id="{38E94DF6-9E30-0639-9CDB-24F979B2B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4" y="5211762"/>
              <a:ext cx="4474719" cy="1160113"/>
            </a:xfrm>
            <a:prstGeom prst="rect">
              <a:avLst/>
            </a:prstGeom>
          </p:spPr>
        </p:pic>
        <p:sp>
          <p:nvSpPr>
            <p:cNvPr id="12" name="Rectangle 18">
              <a:extLst>
                <a:ext uri="{FF2B5EF4-FFF2-40B4-BE49-F238E27FC236}">
                  <a16:creationId xmlns:a16="http://schemas.microsoft.com/office/drawing/2014/main" id="{60B0111C-C1C8-3473-A018-A6A2BD488916}"/>
                </a:ext>
              </a:extLst>
            </p:cNvPr>
            <p:cNvSpPr/>
            <p:nvPr/>
          </p:nvSpPr>
          <p:spPr>
            <a:xfrm>
              <a:off x="7067227" y="5589924"/>
              <a:ext cx="387458" cy="40791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13" name="Group 11">
            <a:extLst>
              <a:ext uri="{FF2B5EF4-FFF2-40B4-BE49-F238E27FC236}">
                <a16:creationId xmlns:a16="http://schemas.microsoft.com/office/drawing/2014/main" id="{B1A64ED5-3B84-C593-E463-6D734E5AEB19}"/>
              </a:ext>
            </a:extLst>
          </p:cNvPr>
          <p:cNvGrpSpPr/>
          <p:nvPr/>
        </p:nvGrpSpPr>
        <p:grpSpPr>
          <a:xfrm>
            <a:off x="5004049" y="2764955"/>
            <a:ext cx="3356039" cy="870085"/>
            <a:chOff x="6512015" y="3694074"/>
            <a:chExt cx="4474719" cy="1160113"/>
          </a:xfrm>
        </p:grpSpPr>
        <p:pic>
          <p:nvPicPr>
            <p:cNvPr id="14" name="Picture 15">
              <a:extLst>
                <a:ext uri="{FF2B5EF4-FFF2-40B4-BE49-F238E27FC236}">
                  <a16:creationId xmlns:a16="http://schemas.microsoft.com/office/drawing/2014/main" id="{C7081445-9C97-DDE4-D2F6-9113AC71C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015" y="3694074"/>
              <a:ext cx="4474719" cy="1160113"/>
            </a:xfrm>
            <a:prstGeom prst="rect">
              <a:avLst/>
            </a:prstGeom>
          </p:spPr>
        </p:pic>
        <p:sp>
          <p:nvSpPr>
            <p:cNvPr id="15" name="Rectangle 24">
              <a:extLst>
                <a:ext uri="{FF2B5EF4-FFF2-40B4-BE49-F238E27FC236}">
                  <a16:creationId xmlns:a16="http://schemas.microsoft.com/office/drawing/2014/main" id="{9828A39D-FA7F-153E-8BBA-CAB51326D360}"/>
                </a:ext>
              </a:extLst>
            </p:cNvPr>
            <p:cNvSpPr/>
            <p:nvPr/>
          </p:nvSpPr>
          <p:spPr>
            <a:xfrm>
              <a:off x="9636119" y="3694074"/>
              <a:ext cx="1350614" cy="1094402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139999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7C6228-E47F-EA4B-8DD8-28647C76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430287"/>
            <a:ext cx="7772400" cy="2579341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3600" b="0">
                <a:latin typeface="+mn-lt"/>
              </a:rPr>
              <a:t>(Sync) data parallel</a:t>
            </a:r>
            <a:endParaRPr kumimoji="1" lang="zh-CN" altLang="en-US" sz="1800" b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384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26"/>
    </mc:Choice>
    <mc:Fallback>
      <p:transition spd="slow" advTm="11626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9F8B5A-4359-D61B-3881-F140AFCD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Synchronous Data Parallelism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FCA2FC-6043-9A3D-F701-5640699FF9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4701208" cy="3771636"/>
          </a:xfrm>
        </p:spPr>
        <p:txBody>
          <a:bodyPr/>
          <a:lstStyle/>
          <a:p>
            <a:r>
              <a:rPr kumimoji="1" lang="en-US" altLang="zh-CN"/>
              <a:t>Parallelize on the x (and y) </a:t>
            </a:r>
          </a:p>
          <a:p>
            <a:pPr lvl="1"/>
            <a:r>
              <a:rPr kumimoji="1" lang="en-US" altLang="zh-CN"/>
              <a:t>Observation: + can be easily parallelized  </a:t>
            </a:r>
            <a:endParaRPr kumimoji="1" lang="zh-CN" altLang="en-US"/>
          </a:p>
        </p:txBody>
      </p:sp>
      <p:sp>
        <p:nvSpPr>
          <p:cNvPr id="5" name="下箭头 4">
            <a:extLst>
              <a:ext uri="{FF2B5EF4-FFF2-40B4-BE49-F238E27FC236}">
                <a16:creationId xmlns:a16="http://schemas.microsoft.com/office/drawing/2014/main" id="{E79D9007-C807-6009-F2D2-082B82411F61}"/>
              </a:ext>
            </a:extLst>
          </p:cNvPr>
          <p:cNvSpPr/>
          <p:nvPr/>
        </p:nvSpPr>
        <p:spPr>
          <a:xfrm rot="16200000">
            <a:off x="3786717" y="3408677"/>
            <a:ext cx="864096" cy="706470"/>
          </a:xfrm>
          <a:prstGeom prst="downArrow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4892F2-48DD-4104-E5C2-F7A3A6CF463C}"/>
              </a:ext>
            </a:extLst>
          </p:cNvPr>
          <p:cNvGrpSpPr/>
          <p:nvPr/>
        </p:nvGrpSpPr>
        <p:grpSpPr>
          <a:xfrm>
            <a:off x="913131" y="3153903"/>
            <a:ext cx="1368152" cy="616380"/>
            <a:chOff x="7884368" y="1584003"/>
            <a:chExt cx="1368152" cy="61638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6B404D4-A8BE-8E4C-9A32-850BF9E2E6A2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5BF3EDA-54F9-12FD-4FD8-68AC88B76FF1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F96B086D-8BB6-E989-F599-F343EBBB1D50}"/>
              </a:ext>
            </a:extLst>
          </p:cNvPr>
          <p:cNvCxnSpPr>
            <a:cxnSpLocks/>
          </p:cNvCxnSpPr>
          <p:nvPr/>
        </p:nvCxnSpPr>
        <p:spPr>
          <a:xfrm>
            <a:off x="1597207" y="3770283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F910B59-0A2B-1D32-F5C1-A031BD9CA059}"/>
              </a:ext>
            </a:extLst>
          </p:cNvPr>
          <p:cNvGrpSpPr/>
          <p:nvPr/>
        </p:nvGrpSpPr>
        <p:grpSpPr>
          <a:xfrm>
            <a:off x="592159" y="2027471"/>
            <a:ext cx="629816" cy="616380"/>
            <a:chOff x="7884368" y="1584003"/>
            <a:chExt cx="629816" cy="61638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90C10A7-7155-586F-2683-C2B93E9AF531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55CAAE9-6418-69C4-DC93-FB200AAAE90C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1363D9E-E85B-4844-C537-5451647CA5BC}"/>
              </a:ext>
            </a:extLst>
          </p:cNvPr>
          <p:cNvGrpSpPr/>
          <p:nvPr/>
        </p:nvGrpSpPr>
        <p:grpSpPr>
          <a:xfrm>
            <a:off x="1451914" y="2027471"/>
            <a:ext cx="629816" cy="616380"/>
            <a:chOff x="7884368" y="1584003"/>
            <a:chExt cx="629816" cy="616380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48E0444-99A5-063B-13A7-47BCF607D2E6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DC9320CE-EA4A-EC7A-ABA3-96A4FB66F039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endParaRPr lang="zh-CN" altLang="en-US"/>
            </a:p>
          </p:txBody>
        </p:sp>
      </p:grp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97095F7D-217B-77C5-98FA-C621DF7D9B1F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882851" y="2643851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E23EA02B-8123-81CA-4A2C-DAF87998F1C2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 flipH="1">
            <a:off x="1542947" y="2643851"/>
            <a:ext cx="199659" cy="5100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8B20982-7E7E-F9A7-8F8F-CDDD310EE7B0}"/>
              </a:ext>
            </a:extLst>
          </p:cNvPr>
          <p:cNvGrpSpPr/>
          <p:nvPr/>
        </p:nvGrpSpPr>
        <p:grpSpPr>
          <a:xfrm>
            <a:off x="928371" y="4380648"/>
            <a:ext cx="1463983" cy="616380"/>
            <a:chOff x="7884367" y="1584003"/>
            <a:chExt cx="1463983" cy="61638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0F555F57-BD54-43F0-6A58-2DABFBD17876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F0F66EF-DFB9-7170-A894-49C3D5AC8682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E070C4C-E3AE-7C52-2605-F529EEB69EF1}"/>
              </a:ext>
            </a:extLst>
          </p:cNvPr>
          <p:cNvGrpSpPr/>
          <p:nvPr/>
        </p:nvGrpSpPr>
        <p:grpSpPr>
          <a:xfrm>
            <a:off x="2416023" y="2029750"/>
            <a:ext cx="629816" cy="616380"/>
            <a:chOff x="7884368" y="1584003"/>
            <a:chExt cx="629816" cy="61638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D4B244C-E2DF-C4F3-0D9D-027EDC5BCADB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B381FDAD-ADB8-CFAC-49AD-1B89A554619B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A4D8CA82-92B3-2A74-D497-7C57E67F5F72}"/>
              </a:ext>
            </a:extLst>
          </p:cNvPr>
          <p:cNvCxnSpPr>
            <a:cxnSpLocks/>
            <a:stCxn id="22" idx="2"/>
          </p:cNvCxnSpPr>
          <p:nvPr/>
        </p:nvCxnSpPr>
        <p:spPr>
          <a:xfrm flipH="1">
            <a:off x="2113802" y="2646130"/>
            <a:ext cx="592913" cy="561475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DCC5AF21-7AD4-EBE0-8CE0-AFB38F1FB9F6}"/>
              </a:ext>
            </a:extLst>
          </p:cNvPr>
          <p:cNvCxnSpPr>
            <a:cxnSpLocks/>
            <a:stCxn id="19" idx="2"/>
          </p:cNvCxnSpPr>
          <p:nvPr/>
        </p:nvCxnSpPr>
        <p:spPr>
          <a:xfrm>
            <a:off x="1660363" y="4997028"/>
            <a:ext cx="0" cy="432163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1">
            <a:extLst>
              <a:ext uri="{FF2B5EF4-FFF2-40B4-BE49-F238E27FC236}">
                <a16:creationId xmlns:a16="http://schemas.microsoft.com/office/drawing/2014/main" id="{85F210CE-0C6F-216C-39C7-BEF00EEC2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63" y="5206760"/>
            <a:ext cx="511200" cy="255600"/>
          </a:xfrm>
          <a:prstGeom prst="rect">
            <a:avLst/>
          </a:prstGeom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36AC6D3-B379-27B4-0ED4-98064FF1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23" y="397205"/>
            <a:ext cx="3356039" cy="870085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571D733A-F115-2E16-CED4-50D3DB1910A4}"/>
              </a:ext>
            </a:extLst>
          </p:cNvPr>
          <p:cNvSpPr/>
          <p:nvPr/>
        </p:nvSpPr>
        <p:spPr>
          <a:xfrm>
            <a:off x="7176520" y="293025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6676DD09-1380-2583-17FB-4A8D78882060}"/>
              </a:ext>
            </a:extLst>
          </p:cNvPr>
          <p:cNvGrpSpPr/>
          <p:nvPr/>
        </p:nvGrpSpPr>
        <p:grpSpPr>
          <a:xfrm>
            <a:off x="548345" y="2027471"/>
            <a:ext cx="576059" cy="616380"/>
            <a:chOff x="638921" y="2203432"/>
            <a:chExt cx="576059" cy="616380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8BD7ECD-01FA-66C6-B874-C66C115DBE74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905284C8-2312-3E2B-262F-1E144811D8B2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608B5C8-854C-2644-891F-0C3411B8E14E}"/>
              </a:ext>
            </a:extLst>
          </p:cNvPr>
          <p:cNvGrpSpPr/>
          <p:nvPr/>
        </p:nvGrpSpPr>
        <p:grpSpPr>
          <a:xfrm>
            <a:off x="831040" y="2031267"/>
            <a:ext cx="576059" cy="616380"/>
            <a:chOff x="921616" y="2207228"/>
            <a:chExt cx="576059" cy="616380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DC0C3D7B-351B-A17E-52F3-218C16E28764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946EE13-C85A-0790-EBF3-5E0ADE0A407D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A27D197-71B3-1EC7-DDA6-0C2AFEC49F87}"/>
              </a:ext>
            </a:extLst>
          </p:cNvPr>
          <p:cNvGrpSpPr/>
          <p:nvPr/>
        </p:nvGrpSpPr>
        <p:grpSpPr>
          <a:xfrm>
            <a:off x="1404464" y="2029690"/>
            <a:ext cx="576059" cy="616380"/>
            <a:chOff x="638921" y="2203432"/>
            <a:chExt cx="576059" cy="616380"/>
          </a:xfrm>
        </p:grpSpPr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C66EA0B1-9F48-51BC-6DAA-FC1E48F77403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C86B210-0F4D-3277-2E43-4FBB17A56C18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9824229B-670D-BFD0-7AC0-1747828E1952}"/>
              </a:ext>
            </a:extLst>
          </p:cNvPr>
          <p:cNvGrpSpPr/>
          <p:nvPr/>
        </p:nvGrpSpPr>
        <p:grpSpPr>
          <a:xfrm>
            <a:off x="1687159" y="2033486"/>
            <a:ext cx="576059" cy="616380"/>
            <a:chOff x="921616" y="2207228"/>
            <a:chExt cx="576059" cy="61638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769CDB85-94E4-9EE8-9435-10D5BB8759EA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66B5CA29-2F1A-9C21-2AF1-08A21E09D497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CB51616-13D8-5ADF-B52A-CBCFBEB4298C}"/>
              </a:ext>
            </a:extLst>
          </p:cNvPr>
          <p:cNvGrpSpPr/>
          <p:nvPr/>
        </p:nvGrpSpPr>
        <p:grpSpPr>
          <a:xfrm>
            <a:off x="4931946" y="3153903"/>
            <a:ext cx="1368152" cy="616380"/>
            <a:chOff x="7884368" y="1584003"/>
            <a:chExt cx="1368152" cy="61638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E47FA0D-877E-D856-7B19-541D48A2E214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21B3EF3-942D-6551-3A73-557257222A9C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6D5FC2C4-33AF-1D34-F15E-49C1DBBCFC20}"/>
              </a:ext>
            </a:extLst>
          </p:cNvPr>
          <p:cNvCxnSpPr>
            <a:cxnSpLocks/>
          </p:cNvCxnSpPr>
          <p:nvPr/>
        </p:nvCxnSpPr>
        <p:spPr>
          <a:xfrm>
            <a:off x="5616022" y="3770283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C99BE996-58AF-4EFF-2A20-344A5224D0BD}"/>
              </a:ext>
            </a:extLst>
          </p:cNvPr>
          <p:cNvCxnSpPr>
            <a:cxnSpLocks/>
          </p:cNvCxnSpPr>
          <p:nvPr/>
        </p:nvCxnSpPr>
        <p:spPr>
          <a:xfrm>
            <a:off x="4757902" y="2669482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0D79F5E-A973-EC79-24CD-572D2414F05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5553741" y="2708135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C118C50-5F24-8E8B-4A16-9F362A48FF09}"/>
              </a:ext>
            </a:extLst>
          </p:cNvPr>
          <p:cNvGrpSpPr/>
          <p:nvPr/>
        </p:nvGrpSpPr>
        <p:grpSpPr>
          <a:xfrm>
            <a:off x="4947186" y="4380648"/>
            <a:ext cx="1463983" cy="616380"/>
            <a:chOff x="7884367" y="1584003"/>
            <a:chExt cx="1463983" cy="61638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E86EE7EE-4881-EF0D-6E30-DADD3DFEE3D0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28BECB3-460D-CE34-161A-24A87BE18CF9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2A33BFC-178D-0904-FE27-8716E9C9A3DD}"/>
              </a:ext>
            </a:extLst>
          </p:cNvPr>
          <p:cNvGrpSpPr/>
          <p:nvPr/>
        </p:nvGrpSpPr>
        <p:grpSpPr>
          <a:xfrm>
            <a:off x="6043985" y="2023242"/>
            <a:ext cx="629816" cy="616380"/>
            <a:chOff x="7884368" y="1584003"/>
            <a:chExt cx="629816" cy="61638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C84BB9D-749A-B976-4A9C-9925EBC2E88F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B25DB4D-4CC1-2CEC-B8C5-906580D6188E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A2AD613C-C049-4984-FBEB-79CC121C330A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5929880" y="2639622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>
            <a:extLst>
              <a:ext uri="{FF2B5EF4-FFF2-40B4-BE49-F238E27FC236}">
                <a16:creationId xmlns:a16="http://schemas.microsoft.com/office/drawing/2014/main" id="{77656A30-1B2D-072C-32E4-2C7684D2E311}"/>
              </a:ext>
            </a:extLst>
          </p:cNvPr>
          <p:cNvCxnSpPr>
            <a:cxnSpLocks/>
            <a:stCxn id="81" idx="2"/>
          </p:cNvCxnSpPr>
          <p:nvPr/>
        </p:nvCxnSpPr>
        <p:spPr>
          <a:xfrm>
            <a:off x="5679178" y="4997028"/>
            <a:ext cx="0" cy="432163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8" name="Picture 1">
            <a:extLst>
              <a:ext uri="{FF2B5EF4-FFF2-40B4-BE49-F238E27FC236}">
                <a16:creationId xmlns:a16="http://schemas.microsoft.com/office/drawing/2014/main" id="{57B3819F-48D3-FBE3-B8CD-43B7B3FFF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8678" y="5206760"/>
            <a:ext cx="511200" cy="255600"/>
          </a:xfrm>
          <a:prstGeom prst="rect">
            <a:avLst/>
          </a:prstGeom>
        </p:spPr>
      </p:pic>
      <p:grpSp>
        <p:nvGrpSpPr>
          <p:cNvPr id="89" name="组合 88">
            <a:extLst>
              <a:ext uri="{FF2B5EF4-FFF2-40B4-BE49-F238E27FC236}">
                <a16:creationId xmlns:a16="http://schemas.microsoft.com/office/drawing/2014/main" id="{A6E070EF-D4D2-A846-60F2-F054E505567B}"/>
              </a:ext>
            </a:extLst>
          </p:cNvPr>
          <p:cNvGrpSpPr/>
          <p:nvPr/>
        </p:nvGrpSpPr>
        <p:grpSpPr>
          <a:xfrm>
            <a:off x="4567160" y="2027471"/>
            <a:ext cx="576059" cy="616380"/>
            <a:chOff x="638921" y="2203432"/>
            <a:chExt cx="576059" cy="61638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3923D81-ED08-E6D4-61C5-D76BEB8E4548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7C76472-D87C-6C30-6998-9BF2AB0330E1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E1CACB8-76C4-63A9-4705-C5B53ABB1BCB}"/>
              </a:ext>
            </a:extLst>
          </p:cNvPr>
          <p:cNvGrpSpPr/>
          <p:nvPr/>
        </p:nvGrpSpPr>
        <p:grpSpPr>
          <a:xfrm>
            <a:off x="7236301" y="2027471"/>
            <a:ext cx="576059" cy="616380"/>
            <a:chOff x="921616" y="2207228"/>
            <a:chExt cx="576059" cy="61638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34380E4-DF97-2AF4-0BCA-7C29A7706995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3158F90-09DA-2619-0AC6-586D050A661A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5839A92-3462-17F0-6FF3-698EAB98CCD4}"/>
              </a:ext>
            </a:extLst>
          </p:cNvPr>
          <p:cNvGrpSpPr/>
          <p:nvPr/>
        </p:nvGrpSpPr>
        <p:grpSpPr>
          <a:xfrm>
            <a:off x="5423279" y="2029690"/>
            <a:ext cx="576059" cy="616380"/>
            <a:chOff x="638921" y="2203432"/>
            <a:chExt cx="576059" cy="61638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46404C1-B0F0-A435-5A13-11E090C13E8E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AE210A5-039D-12E9-FDD2-94F0BE332D2A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E63E73A-89AE-41ED-4BB9-5FE635AC9A5D}"/>
              </a:ext>
            </a:extLst>
          </p:cNvPr>
          <p:cNvGrpSpPr/>
          <p:nvPr/>
        </p:nvGrpSpPr>
        <p:grpSpPr>
          <a:xfrm>
            <a:off x="7704524" y="2027471"/>
            <a:ext cx="576059" cy="616380"/>
            <a:chOff x="921616" y="2207228"/>
            <a:chExt cx="576059" cy="61638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FF84528-9ECA-A94A-4C06-14E1DBCCE32B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6E88B1B9-6985-1B83-6B76-12727A466506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sp>
        <p:nvSpPr>
          <p:cNvPr id="103" name="文本框 102">
            <a:extLst>
              <a:ext uri="{FF2B5EF4-FFF2-40B4-BE49-F238E27FC236}">
                <a16:creationId xmlns:a16="http://schemas.microsoft.com/office/drawing/2014/main" id="{E8A1E003-F047-0FE1-EEFC-694725A52ADD}"/>
              </a:ext>
            </a:extLst>
          </p:cNvPr>
          <p:cNvSpPr txBox="1"/>
          <p:nvPr/>
        </p:nvSpPr>
        <p:spPr>
          <a:xfrm>
            <a:off x="5413131" y="5306508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00D714D-4710-A97A-DE9F-E4F061F68FBB}"/>
              </a:ext>
            </a:extLst>
          </p:cNvPr>
          <p:cNvGrpSpPr/>
          <p:nvPr/>
        </p:nvGrpSpPr>
        <p:grpSpPr>
          <a:xfrm>
            <a:off x="8258856" y="2027471"/>
            <a:ext cx="629816" cy="616380"/>
            <a:chOff x="7884368" y="1584003"/>
            <a:chExt cx="629816" cy="61638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CECDB8F-2752-5C30-AA6A-44EF81F7C5E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F0501CA-3DEE-5958-BFB9-0D6FC034987D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ECA6BD9-B027-94D9-D729-8515BFC60A37}"/>
              </a:ext>
            </a:extLst>
          </p:cNvPr>
          <p:cNvGrpSpPr/>
          <p:nvPr/>
        </p:nvGrpSpPr>
        <p:grpSpPr>
          <a:xfrm>
            <a:off x="7480434" y="3159328"/>
            <a:ext cx="1368152" cy="616380"/>
            <a:chOff x="7884368" y="1584003"/>
            <a:chExt cx="1368152" cy="616380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1633A5-07A9-509F-35DA-86D5BBCD4D85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A38DA40-1957-A524-BA24-895181A4DBE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6A009FD9-3A66-2F64-CBB4-BFA8E3838830}"/>
              </a:ext>
            </a:extLst>
          </p:cNvPr>
          <p:cNvCxnSpPr>
            <a:cxnSpLocks/>
          </p:cNvCxnSpPr>
          <p:nvPr/>
        </p:nvCxnSpPr>
        <p:spPr>
          <a:xfrm>
            <a:off x="8164510" y="3775708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E6993BBE-E886-8C47-D3E4-5AB9691BB147}"/>
              </a:ext>
            </a:extLst>
          </p:cNvPr>
          <p:cNvCxnSpPr>
            <a:cxnSpLocks/>
          </p:cNvCxnSpPr>
          <p:nvPr/>
        </p:nvCxnSpPr>
        <p:spPr>
          <a:xfrm>
            <a:off x="7306390" y="2674907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BC7FDE12-1A62-8E80-A4C9-49AD031246C2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8102229" y="2713560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632FEEA-B792-96DA-4AD1-2651438DFA3A}"/>
              </a:ext>
            </a:extLst>
          </p:cNvPr>
          <p:cNvGrpSpPr/>
          <p:nvPr/>
        </p:nvGrpSpPr>
        <p:grpSpPr>
          <a:xfrm>
            <a:off x="7495674" y="4386073"/>
            <a:ext cx="1463983" cy="616380"/>
            <a:chOff x="7884367" y="1584003"/>
            <a:chExt cx="1463983" cy="61638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8294546-6D18-BA4C-7950-1470F17E0239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20244EE-D5D5-3D50-6A85-ADC6BF6453F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816A271E-1C21-2264-3FB9-039504C777AC}"/>
              </a:ext>
            </a:extLst>
          </p:cNvPr>
          <p:cNvCxnSpPr>
            <a:cxnSpLocks/>
          </p:cNvCxnSpPr>
          <p:nvPr/>
        </p:nvCxnSpPr>
        <p:spPr>
          <a:xfrm flipH="1">
            <a:off x="8478368" y="2645047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箭头连接符 117">
            <a:extLst>
              <a:ext uri="{FF2B5EF4-FFF2-40B4-BE49-F238E27FC236}">
                <a16:creationId xmlns:a16="http://schemas.microsoft.com/office/drawing/2014/main" id="{30570AD4-C7D3-F0DA-4431-FA74A13852DB}"/>
              </a:ext>
            </a:extLst>
          </p:cNvPr>
          <p:cNvCxnSpPr>
            <a:cxnSpLocks/>
            <a:stCxn id="115" idx="2"/>
          </p:cNvCxnSpPr>
          <p:nvPr/>
        </p:nvCxnSpPr>
        <p:spPr>
          <a:xfrm>
            <a:off x="8227666" y="5002453"/>
            <a:ext cx="0" cy="432163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">
            <a:extLst>
              <a:ext uri="{FF2B5EF4-FFF2-40B4-BE49-F238E27FC236}">
                <a16:creationId xmlns:a16="http://schemas.microsoft.com/office/drawing/2014/main" id="{6285579D-833E-95EE-C7E3-8956C128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7166" y="5212185"/>
            <a:ext cx="511200" cy="255600"/>
          </a:xfrm>
          <a:prstGeom prst="rect">
            <a:avLst/>
          </a:prstGeom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C9640BC9-F772-7709-84A7-2D83BAC85A70}"/>
              </a:ext>
            </a:extLst>
          </p:cNvPr>
          <p:cNvSpPr txBox="1"/>
          <p:nvPr/>
        </p:nvSpPr>
        <p:spPr>
          <a:xfrm>
            <a:off x="7961619" y="5311933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6098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形状 33">
            <a:extLst>
              <a:ext uri="{FF2B5EF4-FFF2-40B4-BE49-F238E27FC236}">
                <a16:creationId xmlns:a16="http://schemas.microsoft.com/office/drawing/2014/main" id="{046309CB-D82B-6224-7AC1-AE3067FBF2CB}"/>
              </a:ext>
            </a:extLst>
          </p:cNvPr>
          <p:cNvSpPr/>
          <p:nvPr/>
        </p:nvSpPr>
        <p:spPr>
          <a:xfrm>
            <a:off x="3776595" y="4326673"/>
            <a:ext cx="2837703" cy="623369"/>
          </a:xfrm>
          <a:custGeom>
            <a:avLst/>
            <a:gdLst>
              <a:gd name="connsiteX0" fmla="*/ 148634 w 2837703"/>
              <a:gd name="connsiteY0" fmla="*/ 0 h 623369"/>
              <a:gd name="connsiteX1" fmla="*/ 260146 w 2837703"/>
              <a:gd name="connsiteY1" fmla="*/ 594732 h 623369"/>
              <a:gd name="connsiteX2" fmla="*/ 2549864 w 2837703"/>
              <a:gd name="connsiteY2" fmla="*/ 475786 h 623369"/>
              <a:gd name="connsiteX3" fmla="*/ 2728283 w 2837703"/>
              <a:gd name="connsiteY3" fmla="*/ 7434 h 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03" h="623369">
                <a:moveTo>
                  <a:pt x="148634" y="0"/>
                </a:moveTo>
                <a:cubicBezTo>
                  <a:pt x="4287" y="257717"/>
                  <a:pt x="-140059" y="515434"/>
                  <a:pt x="260146" y="594732"/>
                </a:cubicBezTo>
                <a:cubicBezTo>
                  <a:pt x="660351" y="674030"/>
                  <a:pt x="2138508" y="573669"/>
                  <a:pt x="2549864" y="475786"/>
                </a:cubicBezTo>
                <a:cubicBezTo>
                  <a:pt x="2961220" y="377903"/>
                  <a:pt x="2844751" y="192668"/>
                  <a:pt x="2728283" y="7434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09F8B5A-4359-D61B-3881-F140AFCD1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Synchronous Data Parallelism</a:t>
            </a:r>
            <a:endParaRPr kumimoji="1" lang="zh-CN" altLang="en-US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36AC6D3-B379-27B4-0ED4-98064FF19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23" y="397205"/>
            <a:ext cx="3356039" cy="870085"/>
          </a:xfrm>
          <a:prstGeom prst="rect">
            <a:avLst/>
          </a:prstGeom>
        </p:spPr>
      </p:pic>
      <p:sp>
        <p:nvSpPr>
          <p:cNvPr id="28" name="Rectangle 7">
            <a:extLst>
              <a:ext uri="{FF2B5EF4-FFF2-40B4-BE49-F238E27FC236}">
                <a16:creationId xmlns:a16="http://schemas.microsoft.com/office/drawing/2014/main" id="{571D733A-F115-2E16-CED4-50D3DB1910A4}"/>
              </a:ext>
            </a:extLst>
          </p:cNvPr>
          <p:cNvSpPr/>
          <p:nvPr/>
        </p:nvSpPr>
        <p:spPr>
          <a:xfrm>
            <a:off x="7176520" y="293025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ECB51616-13D8-5ADF-B52A-CBCFBEB4298C}"/>
              </a:ext>
            </a:extLst>
          </p:cNvPr>
          <p:cNvGrpSpPr/>
          <p:nvPr/>
        </p:nvGrpSpPr>
        <p:grpSpPr>
          <a:xfrm>
            <a:off x="623654" y="2428411"/>
            <a:ext cx="1368152" cy="616380"/>
            <a:chOff x="7884368" y="1584003"/>
            <a:chExt cx="1368152" cy="616380"/>
          </a:xfrm>
        </p:grpSpPr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E47FA0D-877E-D856-7B19-541D48A2E214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B21B3EF3-942D-6551-3A73-557257222A9C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6D5FC2C4-33AF-1D34-F15E-49C1DBBCFC20}"/>
              </a:ext>
            </a:extLst>
          </p:cNvPr>
          <p:cNvCxnSpPr>
            <a:cxnSpLocks/>
          </p:cNvCxnSpPr>
          <p:nvPr/>
        </p:nvCxnSpPr>
        <p:spPr>
          <a:xfrm>
            <a:off x="1307730" y="3044791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C99BE996-58AF-4EFF-2A20-344A5224D0BD}"/>
              </a:ext>
            </a:extLst>
          </p:cNvPr>
          <p:cNvCxnSpPr>
            <a:cxnSpLocks/>
          </p:cNvCxnSpPr>
          <p:nvPr/>
        </p:nvCxnSpPr>
        <p:spPr>
          <a:xfrm>
            <a:off x="449610" y="1943990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线箭头连接符 78">
            <a:extLst>
              <a:ext uri="{FF2B5EF4-FFF2-40B4-BE49-F238E27FC236}">
                <a16:creationId xmlns:a16="http://schemas.microsoft.com/office/drawing/2014/main" id="{D0D79F5E-A973-EC79-24CD-572D2414F05E}"/>
              </a:ext>
            </a:extLst>
          </p:cNvPr>
          <p:cNvCxnSpPr>
            <a:cxnSpLocks/>
            <a:endCxn id="69" idx="0"/>
          </p:cNvCxnSpPr>
          <p:nvPr/>
        </p:nvCxnSpPr>
        <p:spPr>
          <a:xfrm>
            <a:off x="1245449" y="1982643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8C118C50-5F24-8E8B-4A16-9F362A48FF09}"/>
              </a:ext>
            </a:extLst>
          </p:cNvPr>
          <p:cNvGrpSpPr/>
          <p:nvPr/>
        </p:nvGrpSpPr>
        <p:grpSpPr>
          <a:xfrm>
            <a:off x="638894" y="3655156"/>
            <a:ext cx="1463983" cy="616380"/>
            <a:chOff x="7884367" y="1584003"/>
            <a:chExt cx="1463983" cy="616380"/>
          </a:xfrm>
        </p:grpSpPr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E86EE7EE-4881-EF0D-6E30-DADD3DFEE3D0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2" name="文本框 81">
              <a:extLst>
                <a:ext uri="{FF2B5EF4-FFF2-40B4-BE49-F238E27FC236}">
                  <a16:creationId xmlns:a16="http://schemas.microsoft.com/office/drawing/2014/main" id="{628BECB3-460D-CE34-161A-24A87BE18CF9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2A33BFC-178D-0904-FE27-8716E9C9A3DD}"/>
              </a:ext>
            </a:extLst>
          </p:cNvPr>
          <p:cNvGrpSpPr/>
          <p:nvPr/>
        </p:nvGrpSpPr>
        <p:grpSpPr>
          <a:xfrm>
            <a:off x="1735693" y="1297750"/>
            <a:ext cx="629816" cy="616380"/>
            <a:chOff x="7884368" y="1584003"/>
            <a:chExt cx="629816" cy="616380"/>
          </a:xfrm>
        </p:grpSpPr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DC84BB9D-749A-B976-4A9C-9925EBC2E88F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DB25DB4D-4CC1-2CEC-B8C5-906580D6188E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86" name="直线箭头连接符 85">
            <a:extLst>
              <a:ext uri="{FF2B5EF4-FFF2-40B4-BE49-F238E27FC236}">
                <a16:creationId xmlns:a16="http://schemas.microsoft.com/office/drawing/2014/main" id="{A2AD613C-C049-4984-FBEB-79CC121C330A}"/>
              </a:ext>
            </a:extLst>
          </p:cNvPr>
          <p:cNvCxnSpPr>
            <a:cxnSpLocks/>
            <a:stCxn id="84" idx="2"/>
          </p:cNvCxnSpPr>
          <p:nvPr/>
        </p:nvCxnSpPr>
        <p:spPr>
          <a:xfrm flipH="1">
            <a:off x="1621588" y="1914130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A6E070EF-D4D2-A846-60F2-F054E505567B}"/>
              </a:ext>
            </a:extLst>
          </p:cNvPr>
          <p:cNvGrpSpPr/>
          <p:nvPr/>
        </p:nvGrpSpPr>
        <p:grpSpPr>
          <a:xfrm>
            <a:off x="258868" y="1301979"/>
            <a:ext cx="576059" cy="616380"/>
            <a:chOff x="638921" y="2203432"/>
            <a:chExt cx="576059" cy="616380"/>
          </a:xfrm>
        </p:grpSpPr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43923D81-ED08-E6D4-61C5-D76BEB8E4548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77C76472-D87C-6C30-6998-9BF2AB0330E1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AE1CACB8-76C4-63A9-4705-C5B53ABB1BCB}"/>
              </a:ext>
            </a:extLst>
          </p:cNvPr>
          <p:cNvGrpSpPr/>
          <p:nvPr/>
        </p:nvGrpSpPr>
        <p:grpSpPr>
          <a:xfrm>
            <a:off x="2928009" y="1301979"/>
            <a:ext cx="576059" cy="616380"/>
            <a:chOff x="921616" y="2207228"/>
            <a:chExt cx="576059" cy="616380"/>
          </a:xfrm>
        </p:grpSpPr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34380E4-DF97-2AF4-0BCA-7C29A7706995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53158F90-09DA-2619-0AC6-586D050A661A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D5839A92-3462-17F0-6FF3-698EAB98CCD4}"/>
              </a:ext>
            </a:extLst>
          </p:cNvPr>
          <p:cNvGrpSpPr/>
          <p:nvPr/>
        </p:nvGrpSpPr>
        <p:grpSpPr>
          <a:xfrm>
            <a:off x="1114987" y="1304198"/>
            <a:ext cx="576059" cy="616380"/>
            <a:chOff x="638921" y="2203432"/>
            <a:chExt cx="576059" cy="616380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346404C1-B0F0-A435-5A13-11E090C13E8E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AE210A5-039D-12E9-FDD2-94F0BE332D2A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6E63E73A-89AE-41ED-4BB9-5FE635AC9A5D}"/>
              </a:ext>
            </a:extLst>
          </p:cNvPr>
          <p:cNvGrpSpPr/>
          <p:nvPr/>
        </p:nvGrpSpPr>
        <p:grpSpPr>
          <a:xfrm>
            <a:off x="3396232" y="1301979"/>
            <a:ext cx="576059" cy="616380"/>
            <a:chOff x="921616" y="2207228"/>
            <a:chExt cx="576059" cy="616380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8FF84528-9ECA-A94A-4C06-14E1DBCCE32B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6E88B1B9-6985-1B83-6B76-12727A466506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F00D714D-4710-A97A-DE9F-E4F061F68FBB}"/>
              </a:ext>
            </a:extLst>
          </p:cNvPr>
          <p:cNvGrpSpPr/>
          <p:nvPr/>
        </p:nvGrpSpPr>
        <p:grpSpPr>
          <a:xfrm>
            <a:off x="3950564" y="1301979"/>
            <a:ext cx="629816" cy="616380"/>
            <a:chOff x="7884368" y="1584003"/>
            <a:chExt cx="629816" cy="616380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BCECDB8F-2752-5C30-AA6A-44EF81F7C5E0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BF0501CA-3DEE-5958-BFB9-0D6FC034987D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ECA6BD9-B027-94D9-D729-8515BFC60A37}"/>
              </a:ext>
            </a:extLst>
          </p:cNvPr>
          <p:cNvGrpSpPr/>
          <p:nvPr/>
        </p:nvGrpSpPr>
        <p:grpSpPr>
          <a:xfrm>
            <a:off x="3172142" y="2433836"/>
            <a:ext cx="1368152" cy="616380"/>
            <a:chOff x="7884368" y="1584003"/>
            <a:chExt cx="1368152" cy="616380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4B1633A5-07A9-509F-35DA-86D5BBCD4D85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A38DA40-1957-A524-BA24-895181A4DBE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6A009FD9-3A66-2F64-CBB4-BFA8E3838830}"/>
              </a:ext>
            </a:extLst>
          </p:cNvPr>
          <p:cNvCxnSpPr>
            <a:cxnSpLocks/>
          </p:cNvCxnSpPr>
          <p:nvPr/>
        </p:nvCxnSpPr>
        <p:spPr>
          <a:xfrm>
            <a:off x="3856218" y="3050216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线箭头连接符 111">
            <a:extLst>
              <a:ext uri="{FF2B5EF4-FFF2-40B4-BE49-F238E27FC236}">
                <a16:creationId xmlns:a16="http://schemas.microsoft.com/office/drawing/2014/main" id="{E6993BBE-E886-8C47-D3E4-5AB9691BB147}"/>
              </a:ext>
            </a:extLst>
          </p:cNvPr>
          <p:cNvCxnSpPr>
            <a:cxnSpLocks/>
          </p:cNvCxnSpPr>
          <p:nvPr/>
        </p:nvCxnSpPr>
        <p:spPr>
          <a:xfrm>
            <a:off x="2998098" y="1949415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箭头连接符 112">
            <a:extLst>
              <a:ext uri="{FF2B5EF4-FFF2-40B4-BE49-F238E27FC236}">
                <a16:creationId xmlns:a16="http://schemas.microsoft.com/office/drawing/2014/main" id="{BC7FDE12-1A62-8E80-A4C9-49AD031246C2}"/>
              </a:ext>
            </a:extLst>
          </p:cNvPr>
          <p:cNvCxnSpPr>
            <a:cxnSpLocks/>
            <a:endCxn id="109" idx="0"/>
          </p:cNvCxnSpPr>
          <p:nvPr/>
        </p:nvCxnSpPr>
        <p:spPr>
          <a:xfrm>
            <a:off x="3793937" y="1988068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632FEEA-B792-96DA-4AD1-2651438DFA3A}"/>
              </a:ext>
            </a:extLst>
          </p:cNvPr>
          <p:cNvGrpSpPr/>
          <p:nvPr/>
        </p:nvGrpSpPr>
        <p:grpSpPr>
          <a:xfrm>
            <a:off x="3187382" y="3660581"/>
            <a:ext cx="1463983" cy="616380"/>
            <a:chOff x="7884367" y="1584003"/>
            <a:chExt cx="1463983" cy="616380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28294546-6D18-BA4C-7950-1470F17E0239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320244EE-D5D5-3D50-6A85-ADC6BF6453F8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cxnSp>
        <p:nvCxnSpPr>
          <p:cNvPr id="117" name="直线箭头连接符 116">
            <a:extLst>
              <a:ext uri="{FF2B5EF4-FFF2-40B4-BE49-F238E27FC236}">
                <a16:creationId xmlns:a16="http://schemas.microsoft.com/office/drawing/2014/main" id="{816A271E-1C21-2264-3FB9-039504C777AC}"/>
              </a:ext>
            </a:extLst>
          </p:cNvPr>
          <p:cNvCxnSpPr>
            <a:cxnSpLocks/>
          </p:cNvCxnSpPr>
          <p:nvPr/>
        </p:nvCxnSpPr>
        <p:spPr>
          <a:xfrm flipH="1">
            <a:off x="4170076" y="1919555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Picture 1">
            <a:extLst>
              <a:ext uri="{FF2B5EF4-FFF2-40B4-BE49-F238E27FC236}">
                <a16:creationId xmlns:a16="http://schemas.microsoft.com/office/drawing/2014/main" id="{6285579D-833E-95EE-C7E3-8956C128D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3425" y="450209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0" name="文本框 119">
            <a:extLst>
              <a:ext uri="{FF2B5EF4-FFF2-40B4-BE49-F238E27FC236}">
                <a16:creationId xmlns:a16="http://schemas.microsoft.com/office/drawing/2014/main" id="{C9640BC9-F772-7709-84A7-2D83BAC85A70}"/>
              </a:ext>
            </a:extLst>
          </p:cNvPr>
          <p:cNvSpPr txBox="1"/>
          <p:nvPr/>
        </p:nvSpPr>
        <p:spPr>
          <a:xfrm>
            <a:off x="3966991" y="4496817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A35160C-4BC9-E0AA-F13F-441B3EF6542B}"/>
              </a:ext>
            </a:extLst>
          </p:cNvPr>
          <p:cNvSpPr/>
          <p:nvPr/>
        </p:nvSpPr>
        <p:spPr>
          <a:xfrm>
            <a:off x="5796136" y="3661951"/>
            <a:ext cx="1452392" cy="616380"/>
          </a:xfrm>
          <a:prstGeom prst="rect">
            <a:avLst/>
          </a:prstGeom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F952588-C693-328A-6D93-0EDF6E352DBD}"/>
              </a:ext>
            </a:extLst>
          </p:cNvPr>
          <p:cNvSpPr txBox="1"/>
          <p:nvPr/>
        </p:nvSpPr>
        <p:spPr>
          <a:xfrm>
            <a:off x="6156175" y="3785475"/>
            <a:ext cx="10874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Sum</a:t>
            </a:r>
            <a:endParaRPr lang="zh-CN" altLang="en-US"/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EE438592-DFAA-99A7-3AAD-C09CCD4B05EC}"/>
              </a:ext>
            </a:extLst>
          </p:cNvPr>
          <p:cNvSpPr/>
          <p:nvPr/>
        </p:nvSpPr>
        <p:spPr>
          <a:xfrm>
            <a:off x="975796" y="4363844"/>
            <a:ext cx="6206258" cy="897392"/>
          </a:xfrm>
          <a:custGeom>
            <a:avLst/>
            <a:gdLst>
              <a:gd name="connsiteX0" fmla="*/ 377219 w 6206258"/>
              <a:gd name="connsiteY0" fmla="*/ 22302 h 897392"/>
              <a:gd name="connsiteX1" fmla="*/ 555638 w 6206258"/>
              <a:gd name="connsiteY1" fmla="*/ 825190 h 897392"/>
              <a:gd name="connsiteX2" fmla="*/ 5685199 w 6206258"/>
              <a:gd name="connsiteY2" fmla="*/ 765717 h 897392"/>
              <a:gd name="connsiteX3" fmla="*/ 5766975 w 6206258"/>
              <a:gd name="connsiteY3" fmla="*/ 0 h 89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258" h="897392">
                <a:moveTo>
                  <a:pt x="377219" y="22302"/>
                </a:moveTo>
                <a:cubicBezTo>
                  <a:pt x="24097" y="361794"/>
                  <a:pt x="-329025" y="701287"/>
                  <a:pt x="555638" y="825190"/>
                </a:cubicBezTo>
                <a:cubicBezTo>
                  <a:pt x="1440301" y="949093"/>
                  <a:pt x="4816643" y="903249"/>
                  <a:pt x="5685199" y="765717"/>
                </a:cubicBezTo>
                <a:cubicBezTo>
                  <a:pt x="6553755" y="628185"/>
                  <a:pt x="6160365" y="314092"/>
                  <a:pt x="5766975" y="0"/>
                </a:cubicBezTo>
              </a:path>
            </a:pathLst>
          </a:custGeom>
          <a:noFill/>
          <a:ln w="28575">
            <a:solidFill>
              <a:schemeClr val="tx1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8" name="Picture 1">
            <a:extLst>
              <a:ext uri="{FF2B5EF4-FFF2-40B4-BE49-F238E27FC236}">
                <a16:creationId xmlns:a16="http://schemas.microsoft.com/office/drawing/2014/main" id="{57B3819F-48D3-FBE3-B8CD-43B7B3FFF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86" y="448126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3" name="文本框 102">
            <a:extLst>
              <a:ext uri="{FF2B5EF4-FFF2-40B4-BE49-F238E27FC236}">
                <a16:creationId xmlns:a16="http://schemas.microsoft.com/office/drawing/2014/main" id="{E8A1E003-F047-0FE1-EEFC-694725A52ADD}"/>
              </a:ext>
            </a:extLst>
          </p:cNvPr>
          <p:cNvSpPr txBox="1"/>
          <p:nvPr/>
        </p:nvSpPr>
        <p:spPr>
          <a:xfrm>
            <a:off x="1104839" y="4581016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014B74D5-5FEA-2D78-0A5D-3810764B365A}"/>
              </a:ext>
            </a:extLst>
          </p:cNvPr>
          <p:cNvCxnSpPr>
            <a:stCxn id="30" idx="0"/>
          </p:cNvCxnSpPr>
          <p:nvPr/>
        </p:nvCxnSpPr>
        <p:spPr>
          <a:xfrm flipV="1">
            <a:off x="6522332" y="3309667"/>
            <a:ext cx="0" cy="35228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1">
            <a:extLst>
              <a:ext uri="{FF2B5EF4-FFF2-40B4-BE49-F238E27FC236}">
                <a16:creationId xmlns:a16="http://schemas.microsoft.com/office/drawing/2014/main" id="{AABD9933-68F4-47AA-28BD-AAD60D3D1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918" y="3139314"/>
            <a:ext cx="511200" cy="255600"/>
          </a:xfrm>
          <a:prstGeom prst="rect">
            <a:avLst/>
          </a:prstGeom>
        </p:spPr>
      </p:pic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77FDFC04-8A3C-56ED-F8DB-F191707F6F7E}"/>
              </a:ext>
            </a:extLst>
          </p:cNvPr>
          <p:cNvCxnSpPr/>
          <p:nvPr/>
        </p:nvCxnSpPr>
        <p:spPr>
          <a:xfrm>
            <a:off x="2627784" y="1109110"/>
            <a:ext cx="0" cy="3820734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22048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293465-0816-37D4-BDD2-5208E6364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/>
              <a:t>Pseudocode for (iterative) data parallel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E85DD3-ED03-A9DC-B404-01BDF164D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75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D78AD2-51C2-A5C3-6D91-EA2930CA7FFB}"/>
              </a:ext>
            </a:extLst>
          </p:cNvPr>
          <p:cNvSpPr txBox="1"/>
          <p:nvPr/>
        </p:nvSpPr>
        <p:spPr>
          <a:xfrm>
            <a:off x="391130" y="1208191"/>
            <a:ext cx="36054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>
                <a:solidFill>
                  <a:srgbClr val="00905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execute on a master</a:t>
            </a:r>
          </a:p>
          <a:p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for </a:t>
            </a:r>
            <a:r>
              <a:rPr kumimoji="1" lang="en-US" altLang="zh-CN" sz="22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 in </a:t>
            </a:r>
            <a:r>
              <a:rPr kumimoji="1" lang="en-US" altLang="zh-CN" sz="2200" err="1">
                <a:latin typeface="Consolas" panose="020B0609020204030204" pitchFamily="49" charset="0"/>
                <a:cs typeface="Consolas" panose="020B0609020204030204" pitchFamily="49" charset="0"/>
              </a:rPr>
              <a:t>num_iters</a:t>
            </a:r>
            <a:r>
              <a:rPr kumimoji="1" lang="en-US" altLang="zh-CN" sz="220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r>
              <a:rPr kumimoji="1" lang="en-US" altLang="zh-CN" sz="2200"/>
              <a:t>     </a:t>
            </a:r>
            <a:endParaRPr kumimoji="1" lang="zh-CN" altLang="en-US" sz="220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D455A234-B7D4-10F6-6E79-BB5BC7104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09" y="1987415"/>
            <a:ext cx="3356039" cy="8700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825B8D7-D5F9-15F9-5252-7530D50D2BD5}"/>
              </a:ext>
            </a:extLst>
          </p:cNvPr>
          <p:cNvSpPr/>
          <p:nvPr/>
        </p:nvSpPr>
        <p:spPr>
          <a:xfrm>
            <a:off x="1312633" y="2208175"/>
            <a:ext cx="144016" cy="163960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EB3132A-743D-26FD-D3D2-4057C50B36F9}"/>
              </a:ext>
            </a:extLst>
          </p:cNvPr>
          <p:cNvSpPr txBox="1"/>
          <p:nvPr/>
        </p:nvSpPr>
        <p:spPr>
          <a:xfrm>
            <a:off x="1096609" y="2061973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>
                <a:latin typeface="Consolas" panose="020B0609020204030204" pitchFamily="49" charset="0"/>
                <a:cs typeface="Consolas" panose="020B0609020204030204" pitchFamily="49" charset="0"/>
              </a:rPr>
              <a:t>iter+1</a:t>
            </a:r>
            <a:endParaRPr lang="zh-CN" altLang="en-US" sz="160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8552F77-EABF-F455-4DB0-C422D2E4C995}"/>
              </a:ext>
            </a:extLst>
          </p:cNvPr>
          <p:cNvSpPr/>
          <p:nvPr/>
        </p:nvSpPr>
        <p:spPr>
          <a:xfrm>
            <a:off x="2054257" y="2208175"/>
            <a:ext cx="194480" cy="216024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AD37DFF-E279-0009-D7BC-9EB56CE60305}"/>
              </a:ext>
            </a:extLst>
          </p:cNvPr>
          <p:cNvSpPr/>
          <p:nvPr/>
        </p:nvSpPr>
        <p:spPr>
          <a:xfrm>
            <a:off x="4192953" y="1987414"/>
            <a:ext cx="194480" cy="216024"/>
          </a:xfrm>
          <a:prstGeom prst="rect">
            <a:avLst/>
          </a:prstGeom>
          <a:solidFill>
            <a:schemeClr val="bg1"/>
          </a:solidFill>
          <a:ln w="28575">
            <a:noFill/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39DB62C-3381-040A-F1CD-2E90C238B1E2}"/>
              </a:ext>
            </a:extLst>
          </p:cNvPr>
          <p:cNvSpPr txBox="1"/>
          <p:nvPr/>
        </p:nvSpPr>
        <p:spPr>
          <a:xfrm>
            <a:off x="1921625" y="2061973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endParaRPr lang="zh-CN" altLang="en-US" sz="160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7BF7D73-B655-C23A-8686-DC8546D6E1CB}"/>
              </a:ext>
            </a:extLst>
          </p:cNvPr>
          <p:cNvSpPr txBox="1"/>
          <p:nvPr/>
        </p:nvSpPr>
        <p:spPr>
          <a:xfrm>
            <a:off x="4061819" y="1892696"/>
            <a:ext cx="12805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err="1">
                <a:latin typeface="Consolas" panose="020B0609020204030204" pitchFamily="49" charset="0"/>
                <a:cs typeface="Consolas" panose="020B0609020204030204" pitchFamily="49" charset="0"/>
              </a:rPr>
              <a:t>iter</a:t>
            </a:r>
            <a:endParaRPr lang="zh-CN" altLang="en-US" sz="1600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A5BFD719-F049-9EB6-B3FE-DEF036D99A2E}"/>
              </a:ext>
            </a:extLst>
          </p:cNvPr>
          <p:cNvSpPr/>
          <p:nvPr/>
        </p:nvSpPr>
        <p:spPr>
          <a:xfrm>
            <a:off x="4702083" y="1892696"/>
            <a:ext cx="517989" cy="964804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55FB4E2B-047B-AD5F-0A77-65485DE97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058" y="1436203"/>
            <a:ext cx="3345370" cy="1975991"/>
          </a:xfrm>
          <a:prstGeom prst="rect">
            <a:avLst/>
          </a:prstGeom>
        </p:spPr>
      </p:pic>
      <p:sp>
        <p:nvSpPr>
          <p:cNvPr id="67" name="内容占位符 2">
            <a:extLst>
              <a:ext uri="{FF2B5EF4-FFF2-40B4-BE49-F238E27FC236}">
                <a16:creationId xmlns:a16="http://schemas.microsoft.com/office/drawing/2014/main" id="{19E72E21-32C4-0084-DADC-46611C4633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3314474"/>
            <a:ext cx="4701208" cy="1586470"/>
          </a:xfrm>
        </p:spPr>
        <p:txBody>
          <a:bodyPr/>
          <a:lstStyle/>
          <a:p>
            <a:r>
              <a:rPr kumimoji="1" lang="en-US" altLang="zh-CN"/>
              <a:t>The master will do the coordination </a:t>
            </a:r>
          </a:p>
          <a:p>
            <a:pPr lvl="1"/>
            <a:r>
              <a:rPr kumimoji="1" lang="en-US" altLang="zh-CN"/>
              <a:t>Similar to the Job manager in Dryad </a:t>
            </a:r>
          </a:p>
        </p:txBody>
      </p:sp>
    </p:spTree>
    <p:extLst>
      <p:ext uri="{BB962C8B-B14F-4D97-AF65-F5344CB8AC3E}">
        <p14:creationId xmlns:p14="http://schemas.microsoft.com/office/powerpoint/2010/main" val="37450081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26CF28-6835-311D-4B9E-5844C05B6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Synchronous Data Parallelism w/ BSP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EADE98-7618-F767-CBA3-B7ED6A468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3485726" cy="3771636"/>
          </a:xfrm>
        </p:spPr>
        <p:txBody>
          <a:bodyPr/>
          <a:lstStyle/>
          <a:p>
            <a:r>
              <a:rPr kumimoji="1" lang="en" altLang="zh-CN"/>
              <a:t>Store the entire model (W) on each processor</a:t>
            </a:r>
          </a:p>
          <a:p>
            <a:pPr lvl="1"/>
            <a:r>
              <a:rPr kumimoji="1" lang="en" altLang="zh-CN"/>
              <a:t>Then distribute the batch evenly across each processor</a:t>
            </a:r>
          </a:p>
          <a:p>
            <a:pPr lvl="1"/>
            <a:r>
              <a:rPr kumimoji="1" lang="en" altLang="zh-CN"/>
              <a:t>E.g., 64 images per GPU</a:t>
            </a:r>
          </a:p>
          <a:p>
            <a:r>
              <a:rPr kumimoji="1" lang="en" altLang="zh-CN"/>
              <a:t>Question: how to sync between iterations? </a:t>
            </a:r>
          </a:p>
          <a:p>
            <a:pPr lvl="1"/>
            <a:endParaRPr kumimoji="1" lang="en" altLang="zh-CN"/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85B66F-B66F-3A0D-319E-AA84875E0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76</a:t>
            </a:fld>
            <a:endParaRPr lang="zh-CN" altLang="en-US"/>
          </a:p>
        </p:txBody>
      </p:sp>
      <p:pic>
        <p:nvPicPr>
          <p:cNvPr id="5" name="Picture 44">
            <a:extLst>
              <a:ext uri="{FF2B5EF4-FFF2-40B4-BE49-F238E27FC236}">
                <a16:creationId xmlns:a16="http://schemas.microsoft.com/office/drawing/2014/main" id="{CD171245-AF17-C2E0-13E6-775F0C926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590" y="4426877"/>
            <a:ext cx="3356039" cy="870085"/>
          </a:xfrm>
          <a:prstGeom prst="rect">
            <a:avLst/>
          </a:prstGeom>
        </p:spPr>
      </p:pic>
      <p:sp>
        <p:nvSpPr>
          <p:cNvPr id="6" name="Rectangle 45">
            <a:extLst>
              <a:ext uri="{FF2B5EF4-FFF2-40B4-BE49-F238E27FC236}">
                <a16:creationId xmlns:a16="http://schemas.microsoft.com/office/drawing/2014/main" id="{4C2F5FAA-6F62-137D-9750-4543AFCEB2B5}"/>
              </a:ext>
            </a:extLst>
          </p:cNvPr>
          <p:cNvSpPr/>
          <p:nvPr/>
        </p:nvSpPr>
        <p:spPr>
          <a:xfrm>
            <a:off x="1910975" y="4312889"/>
            <a:ext cx="581187" cy="1078444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46">
            <a:extLst>
              <a:ext uri="{FF2B5EF4-FFF2-40B4-BE49-F238E27FC236}">
                <a16:creationId xmlns:a16="http://schemas.microsoft.com/office/drawing/2014/main" id="{379B3048-30D4-8055-5418-DF963645B107}"/>
              </a:ext>
            </a:extLst>
          </p:cNvPr>
          <p:cNvSpPr txBox="1"/>
          <p:nvPr/>
        </p:nvSpPr>
        <p:spPr>
          <a:xfrm>
            <a:off x="6240515" y="996513"/>
            <a:ext cx="56938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/>
            </a:pPr>
            <a:r>
              <a:rPr lang="en-US" sz="1350">
                <a:solidFill>
                  <a:prstClr val="black"/>
                </a:solidFill>
                <a:latin typeface="Arial" pitchFamily="-110" charset="0"/>
              </a:rPr>
              <a:t>1024</a:t>
            </a:r>
          </a:p>
        </p:txBody>
      </p:sp>
      <p:pic>
        <p:nvPicPr>
          <p:cNvPr id="8" name="Picture 47">
            <a:extLst>
              <a:ext uri="{FF2B5EF4-FFF2-40B4-BE49-F238E27FC236}">
                <a16:creationId xmlns:a16="http://schemas.microsoft.com/office/drawing/2014/main" id="{7085C9AF-3CCA-667D-B03C-29EB9FDC6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999" y="1037274"/>
            <a:ext cx="1482812" cy="429891"/>
          </a:xfrm>
          <a:prstGeom prst="rect">
            <a:avLst/>
          </a:prstGeom>
        </p:spPr>
      </p:pic>
      <p:pic>
        <p:nvPicPr>
          <p:cNvPr id="9" name="Picture 48">
            <a:extLst>
              <a:ext uri="{FF2B5EF4-FFF2-40B4-BE49-F238E27FC236}">
                <a16:creationId xmlns:a16="http://schemas.microsoft.com/office/drawing/2014/main" id="{E549B9C1-B7B2-2AA1-816A-9ED7F58F6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515" y="1242360"/>
            <a:ext cx="578055" cy="362719"/>
          </a:xfrm>
          <a:prstGeom prst="rect">
            <a:avLst/>
          </a:prstGeom>
        </p:spPr>
      </p:pic>
      <p:pic>
        <p:nvPicPr>
          <p:cNvPr id="10" name="Picture 49">
            <a:extLst>
              <a:ext uri="{FF2B5EF4-FFF2-40B4-BE49-F238E27FC236}">
                <a16:creationId xmlns:a16="http://schemas.microsoft.com/office/drawing/2014/main" id="{602CD9CB-7CB5-2F95-5E43-17889C2E1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902" r="75682" b="29282"/>
          <a:stretch/>
        </p:blipFill>
        <p:spPr>
          <a:xfrm>
            <a:off x="6333622" y="1315890"/>
            <a:ext cx="360588" cy="214159"/>
          </a:xfrm>
          <a:prstGeom prst="rect">
            <a:avLst/>
          </a:prstGeom>
        </p:spPr>
      </p:pic>
      <p:grpSp>
        <p:nvGrpSpPr>
          <p:cNvPr id="11" name="Group 50">
            <a:extLst>
              <a:ext uri="{FF2B5EF4-FFF2-40B4-BE49-F238E27FC236}">
                <a16:creationId xmlns:a16="http://schemas.microsoft.com/office/drawing/2014/main" id="{405F647D-7B59-37B6-E791-002E081A3FD5}"/>
              </a:ext>
            </a:extLst>
          </p:cNvPr>
          <p:cNvGrpSpPr/>
          <p:nvPr/>
        </p:nvGrpSpPr>
        <p:grpSpPr>
          <a:xfrm>
            <a:off x="4066865" y="1756435"/>
            <a:ext cx="4702288" cy="3195783"/>
            <a:chOff x="886690" y="1803971"/>
            <a:chExt cx="9540419" cy="4756928"/>
          </a:xfrm>
        </p:grpSpPr>
        <p:grpSp>
          <p:nvGrpSpPr>
            <p:cNvPr id="12" name="Group 51">
              <a:extLst>
                <a:ext uri="{FF2B5EF4-FFF2-40B4-BE49-F238E27FC236}">
                  <a16:creationId xmlns:a16="http://schemas.microsoft.com/office/drawing/2014/main" id="{67BDED64-265E-3621-9AEB-D58A399D201D}"/>
                </a:ext>
              </a:extLst>
            </p:cNvPr>
            <p:cNvGrpSpPr/>
            <p:nvPr/>
          </p:nvGrpSpPr>
          <p:grpSpPr>
            <a:xfrm>
              <a:off x="886690" y="1803971"/>
              <a:ext cx="1272240" cy="4723604"/>
              <a:chOff x="964223" y="1316978"/>
              <a:chExt cx="1272240" cy="4313712"/>
            </a:xfrm>
          </p:grpSpPr>
          <p:sp>
            <p:nvSpPr>
              <p:cNvPr id="36" name="Rounded Rectangle 75">
                <a:extLst>
                  <a:ext uri="{FF2B5EF4-FFF2-40B4-BE49-F238E27FC236}">
                    <a16:creationId xmlns:a16="http://schemas.microsoft.com/office/drawing/2014/main" id="{A672B713-5840-271A-9FBB-E76101EFCF45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r>
                  <a:rPr lang="en-US" sz="788" b="1" kern="0">
                    <a:solidFill>
                      <a:srgbClr val="FFFFFF"/>
                    </a:solidFill>
                    <a:latin typeface="Arial"/>
                  </a:rPr>
                  <a:t>GPU  1</a:t>
                </a:r>
              </a:p>
            </p:txBody>
          </p:sp>
          <p:sp>
            <p:nvSpPr>
              <p:cNvPr id="37" name="Down Arrow 76">
                <a:extLst>
                  <a:ext uri="{FF2B5EF4-FFF2-40B4-BE49-F238E27FC236}">
                    <a16:creationId xmlns:a16="http://schemas.microsoft.com/office/drawing/2014/main" id="{3AD12631-88AF-8573-5715-FDB99A8A6480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58573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pic>
            <p:nvPicPr>
              <p:cNvPr id="38" name="Picture 77">
                <a:extLst>
                  <a:ext uri="{FF2B5EF4-FFF2-40B4-BE49-F238E27FC236}">
                    <a16:creationId xmlns:a16="http://schemas.microsoft.com/office/drawing/2014/main" id="{0901A6A4-0FF8-78BE-19F0-79AC06E559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39" name="Can 78">
                <a:extLst>
                  <a:ext uri="{FF2B5EF4-FFF2-40B4-BE49-F238E27FC236}">
                    <a16:creationId xmlns:a16="http://schemas.microsoft.com/office/drawing/2014/main" id="{E9FDD554-553D-7507-1165-5514150D8BA5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825" kern="0">
                    <a:solidFill>
                      <a:srgbClr val="FFFFFF"/>
                    </a:solidFill>
                    <a:latin typeface="Arial"/>
                  </a:rPr>
                  <a:t>64</a:t>
                </a:r>
              </a:p>
            </p:txBody>
          </p:sp>
          <p:sp>
            <p:nvSpPr>
              <p:cNvPr id="40" name="Rounded Rectangle 79">
                <a:extLst>
                  <a:ext uri="{FF2B5EF4-FFF2-40B4-BE49-F238E27FC236}">
                    <a16:creationId xmlns:a16="http://schemas.microsoft.com/office/drawing/2014/main" id="{FB66C05D-0F9C-B298-4486-2DE9081B3C5E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kern="0" err="1">
                    <a:solidFill>
                      <a:srgbClr val="FFFFFF"/>
                    </a:solidFill>
                    <a:latin typeface="Arial"/>
                  </a:rPr>
                  <a:t>fprop</a:t>
                </a: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41" name="Rounded Rectangle 80">
                <a:extLst>
                  <a:ext uri="{FF2B5EF4-FFF2-40B4-BE49-F238E27FC236}">
                    <a16:creationId xmlns:a16="http://schemas.microsoft.com/office/drawing/2014/main" id="{289945E2-2CCA-6601-5D40-87ABF5732616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kern="0" err="1">
                    <a:solidFill>
                      <a:srgbClr val="FFFFFF"/>
                    </a:solidFill>
                    <a:latin typeface="Arial"/>
                  </a:rPr>
                  <a:t>bprop</a:t>
                </a: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3" name="Group 52">
              <a:extLst>
                <a:ext uri="{FF2B5EF4-FFF2-40B4-BE49-F238E27FC236}">
                  <a16:creationId xmlns:a16="http://schemas.microsoft.com/office/drawing/2014/main" id="{939F0606-6394-17BE-6C91-945319D2210A}"/>
                </a:ext>
              </a:extLst>
            </p:cNvPr>
            <p:cNvGrpSpPr/>
            <p:nvPr/>
          </p:nvGrpSpPr>
          <p:grpSpPr>
            <a:xfrm>
              <a:off x="2551983" y="1816699"/>
              <a:ext cx="1272240" cy="4723604"/>
              <a:chOff x="964223" y="1316978"/>
              <a:chExt cx="1272240" cy="4313712"/>
            </a:xfrm>
          </p:grpSpPr>
          <p:sp>
            <p:nvSpPr>
              <p:cNvPr id="30" name="Rounded Rectangle 69">
                <a:extLst>
                  <a:ext uri="{FF2B5EF4-FFF2-40B4-BE49-F238E27FC236}">
                    <a16:creationId xmlns:a16="http://schemas.microsoft.com/office/drawing/2014/main" id="{A4EAA7AD-0EB1-E9F0-E2B7-4549ABDCB9B3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r>
                  <a:rPr lang="en-US" sz="788" b="1" kern="0">
                    <a:solidFill>
                      <a:srgbClr val="FFFFFF"/>
                    </a:solidFill>
                    <a:latin typeface="Arial"/>
                  </a:rPr>
                  <a:t>GPU  2</a:t>
                </a:r>
              </a:p>
            </p:txBody>
          </p:sp>
          <p:sp>
            <p:nvSpPr>
              <p:cNvPr id="31" name="Down Arrow 70">
                <a:extLst>
                  <a:ext uri="{FF2B5EF4-FFF2-40B4-BE49-F238E27FC236}">
                    <a16:creationId xmlns:a16="http://schemas.microsoft.com/office/drawing/2014/main" id="{ABE0EBBA-E2C4-7197-8A29-26D02648FBC2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pic>
            <p:nvPicPr>
              <p:cNvPr id="32" name="Picture 71">
                <a:extLst>
                  <a:ext uri="{FF2B5EF4-FFF2-40B4-BE49-F238E27FC236}">
                    <a16:creationId xmlns:a16="http://schemas.microsoft.com/office/drawing/2014/main" id="{C2507A82-0F87-1D0A-6F5A-BFEBE16DFB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33" name="Can 72">
                <a:extLst>
                  <a:ext uri="{FF2B5EF4-FFF2-40B4-BE49-F238E27FC236}">
                    <a16:creationId xmlns:a16="http://schemas.microsoft.com/office/drawing/2014/main" id="{ADCD2797-A5D8-97FF-7414-F9FC3B7E9CE1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825" kern="0">
                    <a:solidFill>
                      <a:srgbClr val="FFFFFF"/>
                    </a:solidFill>
                    <a:latin typeface="Arial"/>
                  </a:rPr>
                  <a:t>64</a:t>
                </a:r>
              </a:p>
            </p:txBody>
          </p:sp>
          <p:sp>
            <p:nvSpPr>
              <p:cNvPr id="34" name="Rounded Rectangle 73">
                <a:extLst>
                  <a:ext uri="{FF2B5EF4-FFF2-40B4-BE49-F238E27FC236}">
                    <a16:creationId xmlns:a16="http://schemas.microsoft.com/office/drawing/2014/main" id="{B17AE3D2-A2D3-BC36-5066-B33062B6D254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kern="0" err="1">
                    <a:solidFill>
                      <a:srgbClr val="FFFFFF"/>
                    </a:solidFill>
                    <a:latin typeface="Arial"/>
                  </a:rPr>
                  <a:t>fprop</a:t>
                </a: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35" name="Rounded Rectangle 74">
                <a:extLst>
                  <a:ext uri="{FF2B5EF4-FFF2-40B4-BE49-F238E27FC236}">
                    <a16:creationId xmlns:a16="http://schemas.microsoft.com/office/drawing/2014/main" id="{72930AE7-5417-B5EF-6AF2-62AE2298BA15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kern="0" err="1">
                    <a:solidFill>
                      <a:srgbClr val="FFFFFF"/>
                    </a:solidFill>
                    <a:latin typeface="Arial"/>
                  </a:rPr>
                  <a:t>bprop</a:t>
                </a: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grpSp>
          <p:nvGrpSpPr>
            <p:cNvPr id="14" name="Group 53">
              <a:extLst>
                <a:ext uri="{FF2B5EF4-FFF2-40B4-BE49-F238E27FC236}">
                  <a16:creationId xmlns:a16="http://schemas.microsoft.com/office/drawing/2014/main" id="{2185542C-9577-739D-5E08-5601BB179922}"/>
                </a:ext>
              </a:extLst>
            </p:cNvPr>
            <p:cNvGrpSpPr/>
            <p:nvPr/>
          </p:nvGrpSpPr>
          <p:grpSpPr>
            <a:xfrm>
              <a:off x="4254500" y="1837295"/>
              <a:ext cx="1272240" cy="4723604"/>
              <a:chOff x="964223" y="1316978"/>
              <a:chExt cx="1272240" cy="4313712"/>
            </a:xfrm>
          </p:grpSpPr>
          <p:sp>
            <p:nvSpPr>
              <p:cNvPr id="24" name="Rounded Rectangle 63">
                <a:extLst>
                  <a:ext uri="{FF2B5EF4-FFF2-40B4-BE49-F238E27FC236}">
                    <a16:creationId xmlns:a16="http://schemas.microsoft.com/office/drawing/2014/main" id="{D22CB378-C440-CE76-160F-540E3802158F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r>
                  <a:rPr lang="en-US" sz="788" b="1" kern="0">
                    <a:solidFill>
                      <a:srgbClr val="FFFFFF"/>
                    </a:solidFill>
                    <a:latin typeface="Arial"/>
                  </a:rPr>
                  <a:t>GPU  3</a:t>
                </a:r>
              </a:p>
            </p:txBody>
          </p:sp>
          <p:sp>
            <p:nvSpPr>
              <p:cNvPr id="25" name="Down Arrow 64">
                <a:extLst>
                  <a:ext uri="{FF2B5EF4-FFF2-40B4-BE49-F238E27FC236}">
                    <a16:creationId xmlns:a16="http://schemas.microsoft.com/office/drawing/2014/main" id="{7AC22643-D48F-D0C1-D783-443D19C97FEB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pic>
            <p:nvPicPr>
              <p:cNvPr id="26" name="Picture 65">
                <a:extLst>
                  <a:ext uri="{FF2B5EF4-FFF2-40B4-BE49-F238E27FC236}">
                    <a16:creationId xmlns:a16="http://schemas.microsoft.com/office/drawing/2014/main" id="{15BC37B7-F08F-93B4-F2EE-946B12D321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27" name="Can 66">
                <a:extLst>
                  <a:ext uri="{FF2B5EF4-FFF2-40B4-BE49-F238E27FC236}">
                    <a16:creationId xmlns:a16="http://schemas.microsoft.com/office/drawing/2014/main" id="{5DC0E046-79C2-2FCA-359C-4FB46C61C8CE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825" kern="0">
                    <a:solidFill>
                      <a:srgbClr val="FFFFFF"/>
                    </a:solidFill>
                    <a:latin typeface="Arial"/>
                  </a:rPr>
                  <a:t>64</a:t>
                </a:r>
              </a:p>
            </p:txBody>
          </p:sp>
          <p:sp>
            <p:nvSpPr>
              <p:cNvPr id="28" name="Rounded Rectangle 67">
                <a:extLst>
                  <a:ext uri="{FF2B5EF4-FFF2-40B4-BE49-F238E27FC236}">
                    <a16:creationId xmlns:a16="http://schemas.microsoft.com/office/drawing/2014/main" id="{FA17F28F-0E03-AB86-9540-BF6967D2CF54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kern="0" err="1">
                    <a:solidFill>
                      <a:srgbClr val="FFFFFF"/>
                    </a:solidFill>
                    <a:latin typeface="Arial"/>
                  </a:rPr>
                  <a:t>fprop</a:t>
                </a: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9" name="Rounded Rectangle 68">
                <a:extLst>
                  <a:ext uri="{FF2B5EF4-FFF2-40B4-BE49-F238E27FC236}">
                    <a16:creationId xmlns:a16="http://schemas.microsoft.com/office/drawing/2014/main" id="{8A9B09A9-DFAB-B70D-808E-25ACEFA0AEB6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kern="0" err="1">
                    <a:solidFill>
                      <a:srgbClr val="FFFFFF"/>
                    </a:solidFill>
                    <a:latin typeface="Arial"/>
                  </a:rPr>
                  <a:t>bprop</a:t>
                </a: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5" name="TextBox 54">
              <a:extLst>
                <a:ext uri="{FF2B5EF4-FFF2-40B4-BE49-F238E27FC236}">
                  <a16:creationId xmlns:a16="http://schemas.microsoft.com/office/drawing/2014/main" id="{90A1468F-F9EB-F43A-5498-6FB110FD5DCE}"/>
                </a:ext>
              </a:extLst>
            </p:cNvPr>
            <p:cNvSpPr txBox="1"/>
            <p:nvPr/>
          </p:nvSpPr>
          <p:spPr>
            <a:xfrm>
              <a:off x="6770960" y="3491211"/>
              <a:ext cx="569844" cy="824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3000" kern="0">
                  <a:solidFill>
                    <a:sysClr val="windowText" lastClr="000000"/>
                  </a:solidFill>
                </a:rPr>
                <a:t>… </a:t>
              </a:r>
            </a:p>
          </p:txBody>
        </p:sp>
        <p:grpSp>
          <p:nvGrpSpPr>
            <p:cNvPr id="16" name="Group 55">
              <a:extLst>
                <a:ext uri="{FF2B5EF4-FFF2-40B4-BE49-F238E27FC236}">
                  <a16:creationId xmlns:a16="http://schemas.microsoft.com/office/drawing/2014/main" id="{D544E835-17B9-2300-DCC0-83C69CFC063B}"/>
                </a:ext>
              </a:extLst>
            </p:cNvPr>
            <p:cNvGrpSpPr/>
            <p:nvPr/>
          </p:nvGrpSpPr>
          <p:grpSpPr>
            <a:xfrm>
              <a:off x="9154869" y="1816699"/>
              <a:ext cx="1272240" cy="4723604"/>
              <a:chOff x="964223" y="1316978"/>
              <a:chExt cx="1272240" cy="4313712"/>
            </a:xfrm>
          </p:grpSpPr>
          <p:sp>
            <p:nvSpPr>
              <p:cNvPr id="18" name="Rounded Rectangle 57">
                <a:extLst>
                  <a:ext uri="{FF2B5EF4-FFF2-40B4-BE49-F238E27FC236}">
                    <a16:creationId xmlns:a16="http://schemas.microsoft.com/office/drawing/2014/main" id="{9D5B235E-21C5-3AAA-EC26-16CEE95444A2}"/>
                  </a:ext>
                </a:extLst>
              </p:cNvPr>
              <p:cNvSpPr/>
              <p:nvPr/>
            </p:nvSpPr>
            <p:spPr>
              <a:xfrm>
                <a:off x="1002922" y="1316978"/>
                <a:ext cx="1233541" cy="4313712"/>
              </a:xfrm>
              <a:prstGeom prst="roundRect">
                <a:avLst/>
              </a:prstGeom>
              <a:solidFill>
                <a:srgbClr val="9BBB59">
                  <a:lumMod val="60000"/>
                  <a:lumOff val="40000"/>
                </a:srgbClr>
              </a:solidFill>
              <a:ln w="25400" cap="flat" cmpd="sng" algn="ctr">
                <a:solidFill>
                  <a:srgbClr val="9BBB5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endParaRPr lang="en-US" sz="788" b="1" kern="0">
                  <a:solidFill>
                    <a:srgbClr val="FFFFFF"/>
                  </a:solidFill>
                  <a:latin typeface="Arial"/>
                </a:endParaRPr>
              </a:p>
              <a:p>
                <a:pPr algn="ctr" defTabSz="685800">
                  <a:defRPr/>
                </a:pPr>
                <a:r>
                  <a:rPr lang="en-US" sz="788" b="1" kern="0">
                    <a:solidFill>
                      <a:srgbClr val="FFFFFF"/>
                    </a:solidFill>
                    <a:latin typeface="Arial"/>
                  </a:rPr>
                  <a:t>GPU  16</a:t>
                </a:r>
              </a:p>
            </p:txBody>
          </p:sp>
          <p:sp>
            <p:nvSpPr>
              <p:cNvPr id="19" name="Down Arrow 58">
                <a:extLst>
                  <a:ext uri="{FF2B5EF4-FFF2-40B4-BE49-F238E27FC236}">
                    <a16:creationId xmlns:a16="http://schemas.microsoft.com/office/drawing/2014/main" id="{ACB42818-3E96-D174-6867-C71F841BC5BD}"/>
                  </a:ext>
                </a:extLst>
              </p:cNvPr>
              <p:cNvSpPr/>
              <p:nvPr/>
            </p:nvSpPr>
            <p:spPr>
              <a:xfrm>
                <a:off x="1553302" y="1994889"/>
                <a:ext cx="499866" cy="2746950"/>
              </a:xfrm>
              <a:prstGeom prst="downArrow">
                <a:avLst/>
              </a:prstGeom>
              <a:solidFill>
                <a:srgbClr val="4F81BD"/>
              </a:solidFill>
              <a:ln w="38100" cap="flat" cmpd="sng" algn="ctr">
                <a:solidFill>
                  <a:srgbClr val="FFFFFF"/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rtlCol="0" anchor="ctr"/>
              <a:lstStyle/>
              <a:p>
                <a:pPr algn="ctr" defTabSz="685800">
                  <a:defRPr/>
                </a:pP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pic>
            <p:nvPicPr>
              <p:cNvPr id="20" name="Picture 59">
                <a:extLst>
                  <a:ext uri="{FF2B5EF4-FFF2-40B4-BE49-F238E27FC236}">
                    <a16:creationId xmlns:a16="http://schemas.microsoft.com/office/drawing/2014/main" id="{DA86EEF6-19A1-DE3C-B5F8-C750AB51629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51721"/>
              <a:stretch/>
            </p:blipFill>
            <p:spPr>
              <a:xfrm rot="5400000">
                <a:off x="323051" y="2807617"/>
                <a:ext cx="1943721" cy="661377"/>
              </a:xfrm>
              <a:prstGeom prst="rect">
                <a:avLst/>
              </a:prstGeom>
            </p:spPr>
          </p:pic>
          <p:sp>
            <p:nvSpPr>
              <p:cNvPr id="21" name="Can 60">
                <a:extLst>
                  <a:ext uri="{FF2B5EF4-FFF2-40B4-BE49-F238E27FC236}">
                    <a16:creationId xmlns:a16="http://schemas.microsoft.com/office/drawing/2014/main" id="{408B6113-48B6-1902-BC51-D5D7DB71524E}"/>
                  </a:ext>
                </a:extLst>
              </p:cNvPr>
              <p:cNvSpPr/>
              <p:nvPr/>
            </p:nvSpPr>
            <p:spPr>
              <a:xfrm>
                <a:off x="1265382" y="1405283"/>
                <a:ext cx="632159" cy="544610"/>
              </a:xfrm>
              <a:prstGeom prst="can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825" kern="0">
                    <a:solidFill>
                      <a:srgbClr val="FFFFFF"/>
                    </a:solidFill>
                    <a:latin typeface="Arial"/>
                  </a:rPr>
                  <a:t>64</a:t>
                </a:r>
              </a:p>
            </p:txBody>
          </p:sp>
          <p:sp>
            <p:nvSpPr>
              <p:cNvPr id="22" name="Rounded Rectangle 61">
                <a:extLst>
                  <a:ext uri="{FF2B5EF4-FFF2-40B4-BE49-F238E27FC236}">
                    <a16:creationId xmlns:a16="http://schemas.microsoft.com/office/drawing/2014/main" id="{B5FFB85D-B018-B0B1-8673-0CDD42B763A7}"/>
                  </a:ext>
                </a:extLst>
              </p:cNvPr>
              <p:cNvSpPr/>
              <p:nvPr/>
            </p:nvSpPr>
            <p:spPr>
              <a:xfrm rot="16200000">
                <a:off x="1325484" y="2386494"/>
                <a:ext cx="955502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kern="0" err="1">
                    <a:solidFill>
                      <a:srgbClr val="FFFFFF"/>
                    </a:solidFill>
                    <a:latin typeface="Arial"/>
                  </a:rPr>
                  <a:t>fprop</a:t>
                </a: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  <p:sp>
            <p:nvSpPr>
              <p:cNvPr id="23" name="Rounded Rectangle 62">
                <a:extLst>
                  <a:ext uri="{FF2B5EF4-FFF2-40B4-BE49-F238E27FC236}">
                    <a16:creationId xmlns:a16="http://schemas.microsoft.com/office/drawing/2014/main" id="{13FC5CDB-EB8A-10CA-FB5E-AE751CBBEF74}"/>
                  </a:ext>
                </a:extLst>
              </p:cNvPr>
              <p:cNvSpPr/>
              <p:nvPr/>
            </p:nvSpPr>
            <p:spPr>
              <a:xfrm rot="16200000">
                <a:off x="1286405" y="3660737"/>
                <a:ext cx="1033660" cy="406543"/>
              </a:xfrm>
              <a:prstGeom prst="roundRect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algn="ctr" defTabSz="685800">
                  <a:defRPr/>
                </a:pPr>
                <a:r>
                  <a:rPr lang="en-US" sz="1350" kern="0" err="1">
                    <a:solidFill>
                      <a:srgbClr val="FFFFFF"/>
                    </a:solidFill>
                    <a:latin typeface="Arial"/>
                  </a:rPr>
                  <a:t>bprop</a:t>
                </a:r>
                <a:endParaRPr lang="en-US" sz="1350" kern="0">
                  <a:solidFill>
                    <a:srgbClr val="FFFFFF"/>
                  </a:solidFill>
                  <a:latin typeface="Arial"/>
                </a:endParaRPr>
              </a:p>
            </p:txBody>
          </p:sp>
        </p:grpSp>
        <p:sp>
          <p:nvSpPr>
            <p:cNvPr id="17" name="Rounded Rectangle 56">
              <a:extLst>
                <a:ext uri="{FF2B5EF4-FFF2-40B4-BE49-F238E27FC236}">
                  <a16:creationId xmlns:a16="http://schemas.microsoft.com/office/drawing/2014/main" id="{E9652E52-BBE3-652D-5AE1-FD0011F9D030}"/>
                </a:ext>
              </a:extLst>
            </p:cNvPr>
            <p:cNvSpPr/>
            <p:nvPr/>
          </p:nvSpPr>
          <p:spPr>
            <a:xfrm>
              <a:off x="1003122" y="5629932"/>
              <a:ext cx="9332369" cy="325644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r>
                <a:rPr lang="en-US" sz="1350" b="1" kern="0">
                  <a:solidFill>
                    <a:srgbClr val="FFFFFF"/>
                  </a:solidFill>
                  <a:latin typeface="Arial"/>
                </a:rPr>
                <a:t>Communicating &amp; syncing gradients</a:t>
              </a:r>
            </a:p>
          </p:txBody>
        </p:sp>
      </p:grpSp>
      <p:cxnSp>
        <p:nvCxnSpPr>
          <p:cNvPr id="42" name="Straight Arrow Connector 81">
            <a:extLst>
              <a:ext uri="{FF2B5EF4-FFF2-40B4-BE49-F238E27FC236}">
                <a16:creationId xmlns:a16="http://schemas.microsoft.com/office/drawing/2014/main" id="{F4488CDD-CF76-7F8D-275D-0E09B6C13BAF}"/>
              </a:ext>
            </a:extLst>
          </p:cNvPr>
          <p:cNvCxnSpPr>
            <a:cxnSpLocks/>
            <a:stCxn id="9" idx="1"/>
            <a:endCxn id="39" idx="1"/>
          </p:cNvCxnSpPr>
          <p:nvPr/>
        </p:nvCxnSpPr>
        <p:spPr>
          <a:xfrm flipH="1">
            <a:off x="4371090" y="1423720"/>
            <a:ext cx="1869425" cy="397677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3" name="Straight Arrow Connector 82">
            <a:extLst>
              <a:ext uri="{FF2B5EF4-FFF2-40B4-BE49-F238E27FC236}">
                <a16:creationId xmlns:a16="http://schemas.microsoft.com/office/drawing/2014/main" id="{0B017CE9-D24A-45C3-83F1-0ED1A129EAD2}"/>
              </a:ext>
            </a:extLst>
          </p:cNvPr>
          <p:cNvCxnSpPr>
            <a:cxnSpLocks/>
            <a:stCxn id="9" idx="1"/>
            <a:endCxn id="33" idx="1"/>
          </p:cNvCxnSpPr>
          <p:nvPr/>
        </p:nvCxnSpPr>
        <p:spPr>
          <a:xfrm flipH="1">
            <a:off x="5191881" y="1423720"/>
            <a:ext cx="1048634" cy="40622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4" name="Straight Arrow Connector 83">
            <a:extLst>
              <a:ext uri="{FF2B5EF4-FFF2-40B4-BE49-F238E27FC236}">
                <a16:creationId xmlns:a16="http://schemas.microsoft.com/office/drawing/2014/main" id="{4956F58F-4D2B-A7E3-9BC8-EDCFCE1BA633}"/>
              </a:ext>
            </a:extLst>
          </p:cNvPr>
          <p:cNvCxnSpPr>
            <a:cxnSpLocks/>
            <a:stCxn id="9" idx="1"/>
            <a:endCxn id="27" idx="1"/>
          </p:cNvCxnSpPr>
          <p:nvPr/>
        </p:nvCxnSpPr>
        <p:spPr>
          <a:xfrm flipH="1">
            <a:off x="6031018" y="1423720"/>
            <a:ext cx="209497" cy="420065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45" name="Straight Arrow Connector 84">
            <a:extLst>
              <a:ext uri="{FF2B5EF4-FFF2-40B4-BE49-F238E27FC236}">
                <a16:creationId xmlns:a16="http://schemas.microsoft.com/office/drawing/2014/main" id="{4CA8ABFA-0D7A-9C29-1C76-985D4BACD96F}"/>
              </a:ext>
            </a:extLst>
          </p:cNvPr>
          <p:cNvCxnSpPr>
            <a:cxnSpLocks/>
            <a:stCxn id="9" idx="3"/>
            <a:endCxn id="21" idx="1"/>
          </p:cNvCxnSpPr>
          <p:nvPr/>
        </p:nvCxnSpPr>
        <p:spPr>
          <a:xfrm>
            <a:off x="6818570" y="1423720"/>
            <a:ext cx="1627745" cy="406228"/>
          </a:xfrm>
          <a:prstGeom prst="straightConnector1">
            <a:avLst/>
          </a:prstGeom>
          <a:noFill/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881589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414287-ECC6-5604-4924-0DC65530B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How to parallelize the partitioned graphs? BSP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61E3E0-FE97-521A-1012-B37CBCD0C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Bulk Synchronous Parallel (BSP) Execution</a:t>
            </a:r>
          </a:p>
          <a:p>
            <a:pPr lvl="1"/>
            <a:r>
              <a:rPr lang="en-US" altLang="zh-CN" dirty="0"/>
              <a:t>Using a strict barrier to coordinator processes in a distributed computing </a:t>
            </a:r>
          </a:p>
          <a:p>
            <a:pPr lvl="1"/>
            <a:r>
              <a:rPr lang="en-US" altLang="zh-CN" dirty="0"/>
              <a:t>Barrier can be implemented in a centralized way (master) or decentralized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0E6D5C-D13C-5A12-FEEA-AA923989B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77</a:t>
            </a:fld>
            <a:endParaRPr lang="zh-CN" altLang="en-US"/>
          </a:p>
        </p:txBody>
      </p:sp>
      <p:grpSp>
        <p:nvGrpSpPr>
          <p:cNvPr id="41" name="Group 53">
            <a:extLst>
              <a:ext uri="{FF2B5EF4-FFF2-40B4-BE49-F238E27FC236}">
                <a16:creationId xmlns:a16="http://schemas.microsoft.com/office/drawing/2014/main" id="{C2BBA33C-626C-20DD-59B5-244C887FBA61}"/>
              </a:ext>
            </a:extLst>
          </p:cNvPr>
          <p:cNvGrpSpPr/>
          <p:nvPr/>
        </p:nvGrpSpPr>
        <p:grpSpPr>
          <a:xfrm>
            <a:off x="1466786" y="2946748"/>
            <a:ext cx="6042909" cy="2222332"/>
            <a:chOff x="431717" y="2253734"/>
            <a:chExt cx="8057211" cy="2963109"/>
          </a:xfrm>
        </p:grpSpPr>
        <p:grpSp>
          <p:nvGrpSpPr>
            <p:cNvPr id="42" name="Group 14">
              <a:extLst>
                <a:ext uri="{FF2B5EF4-FFF2-40B4-BE49-F238E27FC236}">
                  <a16:creationId xmlns:a16="http://schemas.microsoft.com/office/drawing/2014/main" id="{677A1F7E-D9EE-0593-D0DF-49CCD457C643}"/>
                </a:ext>
              </a:extLst>
            </p:cNvPr>
            <p:cNvGrpSpPr/>
            <p:nvPr/>
          </p:nvGrpSpPr>
          <p:grpSpPr>
            <a:xfrm>
              <a:off x="431717" y="2253734"/>
              <a:ext cx="8035618" cy="492443"/>
              <a:chOff x="117782" y="2253734"/>
              <a:chExt cx="8035618" cy="492443"/>
            </a:xfrm>
          </p:grpSpPr>
          <p:cxnSp>
            <p:nvCxnSpPr>
              <p:cNvPr id="49" name="Straight Arrow Connector 4">
                <a:extLst>
                  <a:ext uri="{FF2B5EF4-FFF2-40B4-BE49-F238E27FC236}">
                    <a16:creationId xmlns:a16="http://schemas.microsoft.com/office/drawing/2014/main" id="{F19ADB3D-CBB5-DFD5-9F48-1CF609928742}"/>
                  </a:ext>
                </a:extLst>
              </p:cNvPr>
              <p:cNvCxnSpPr/>
              <p:nvPr/>
            </p:nvCxnSpPr>
            <p:spPr>
              <a:xfrm>
                <a:off x="1752600" y="2484566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TextBox 5">
                <a:extLst>
                  <a:ext uri="{FF2B5EF4-FFF2-40B4-BE49-F238E27FC236}">
                    <a16:creationId xmlns:a16="http://schemas.microsoft.com/office/drawing/2014/main" id="{AC620996-B365-E7A2-1A45-486B1446AF4F}"/>
                  </a:ext>
                </a:extLst>
              </p:cNvPr>
              <p:cNvSpPr txBox="1"/>
              <p:nvPr/>
            </p:nvSpPr>
            <p:spPr>
              <a:xfrm>
                <a:off x="117782" y="2253734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1</a:t>
                </a:r>
              </a:p>
            </p:txBody>
          </p:sp>
        </p:grpSp>
        <p:grpSp>
          <p:nvGrpSpPr>
            <p:cNvPr id="43" name="Group 13">
              <a:extLst>
                <a:ext uri="{FF2B5EF4-FFF2-40B4-BE49-F238E27FC236}">
                  <a16:creationId xmlns:a16="http://schemas.microsoft.com/office/drawing/2014/main" id="{EE351882-5BE4-DA44-F08B-A05645CEC92E}"/>
                </a:ext>
              </a:extLst>
            </p:cNvPr>
            <p:cNvGrpSpPr/>
            <p:nvPr/>
          </p:nvGrpSpPr>
          <p:grpSpPr>
            <a:xfrm>
              <a:off x="431717" y="3489067"/>
              <a:ext cx="8035618" cy="492443"/>
              <a:chOff x="117782" y="3184267"/>
              <a:chExt cx="8035618" cy="492443"/>
            </a:xfrm>
          </p:grpSpPr>
          <p:sp>
            <p:nvSpPr>
              <p:cNvPr id="47" name="TextBox 6">
                <a:extLst>
                  <a:ext uri="{FF2B5EF4-FFF2-40B4-BE49-F238E27FC236}">
                    <a16:creationId xmlns:a16="http://schemas.microsoft.com/office/drawing/2014/main" id="{F18C30D8-84DA-0AAE-F834-8436762AAE71}"/>
                  </a:ext>
                </a:extLst>
              </p:cNvPr>
              <p:cNvSpPr txBox="1"/>
              <p:nvPr/>
            </p:nvSpPr>
            <p:spPr>
              <a:xfrm>
                <a:off x="117782" y="3184267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2</a:t>
                </a:r>
              </a:p>
            </p:txBody>
          </p:sp>
          <p:cxnSp>
            <p:nvCxnSpPr>
              <p:cNvPr id="48" name="Straight Arrow Connector 9">
                <a:extLst>
                  <a:ext uri="{FF2B5EF4-FFF2-40B4-BE49-F238E27FC236}">
                    <a16:creationId xmlns:a16="http://schemas.microsoft.com/office/drawing/2014/main" id="{65AF9B27-2CD0-FA7F-C987-6575A144C311}"/>
                  </a:ext>
                </a:extLst>
              </p:cNvPr>
              <p:cNvCxnSpPr/>
              <p:nvPr/>
            </p:nvCxnSpPr>
            <p:spPr>
              <a:xfrm>
                <a:off x="1752600" y="3415099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12">
              <a:extLst>
                <a:ext uri="{FF2B5EF4-FFF2-40B4-BE49-F238E27FC236}">
                  <a16:creationId xmlns:a16="http://schemas.microsoft.com/office/drawing/2014/main" id="{A50300A4-9394-73F9-86E3-7CA996DC3280}"/>
                </a:ext>
              </a:extLst>
            </p:cNvPr>
            <p:cNvGrpSpPr/>
            <p:nvPr/>
          </p:nvGrpSpPr>
          <p:grpSpPr>
            <a:xfrm>
              <a:off x="453310" y="4724400"/>
              <a:ext cx="8035618" cy="492443"/>
              <a:chOff x="117782" y="4114800"/>
              <a:chExt cx="8035618" cy="492443"/>
            </a:xfrm>
          </p:grpSpPr>
          <p:sp>
            <p:nvSpPr>
              <p:cNvPr id="45" name="TextBox 7">
                <a:extLst>
                  <a:ext uri="{FF2B5EF4-FFF2-40B4-BE49-F238E27FC236}">
                    <a16:creationId xmlns:a16="http://schemas.microsoft.com/office/drawing/2014/main" id="{1C766483-F794-95B5-106D-F86E3F1D3D65}"/>
                  </a:ext>
                </a:extLst>
              </p:cNvPr>
              <p:cNvSpPr txBox="1"/>
              <p:nvPr/>
            </p:nvSpPr>
            <p:spPr>
              <a:xfrm>
                <a:off x="117782" y="4114800"/>
                <a:ext cx="1492289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 defTabSz="685800">
                  <a:defRPr/>
                </a:pPr>
                <a:r>
                  <a:rPr lang="en-US">
                    <a:solidFill>
                      <a:srgbClr val="000000"/>
                    </a:solidFill>
                    <a:latin typeface="Gill Sans Light"/>
                    <a:cs typeface="Gill Sans Light"/>
                    <a:sym typeface="Arial"/>
                  </a:rPr>
                  <a:t>Machine 3</a:t>
                </a:r>
              </a:p>
            </p:txBody>
          </p:sp>
          <p:cxnSp>
            <p:nvCxnSpPr>
              <p:cNvPr id="46" name="Straight Arrow Connector 10">
                <a:extLst>
                  <a:ext uri="{FF2B5EF4-FFF2-40B4-BE49-F238E27FC236}">
                    <a16:creationId xmlns:a16="http://schemas.microsoft.com/office/drawing/2014/main" id="{1448229D-66EB-3235-3194-32A04C62DCC3}"/>
                  </a:ext>
                </a:extLst>
              </p:cNvPr>
              <p:cNvCxnSpPr/>
              <p:nvPr/>
            </p:nvCxnSpPr>
            <p:spPr>
              <a:xfrm>
                <a:off x="1752600" y="4345632"/>
                <a:ext cx="64008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Rectangle 15">
            <a:extLst>
              <a:ext uri="{FF2B5EF4-FFF2-40B4-BE49-F238E27FC236}">
                <a16:creationId xmlns:a16="http://schemas.microsoft.com/office/drawing/2014/main" id="{B3447B43-8545-1735-F00E-C7C317A1FC68}"/>
              </a:ext>
            </a:extLst>
          </p:cNvPr>
          <p:cNvSpPr/>
          <p:nvPr/>
        </p:nvSpPr>
        <p:spPr>
          <a:xfrm>
            <a:off x="2794740" y="2948645"/>
            <a:ext cx="2002508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52" name="Rectangle 16">
            <a:extLst>
              <a:ext uri="{FF2B5EF4-FFF2-40B4-BE49-F238E27FC236}">
                <a16:creationId xmlns:a16="http://schemas.microsoft.com/office/drawing/2014/main" id="{73AB39C1-D688-43D0-3415-27A4B3924C86}"/>
              </a:ext>
            </a:extLst>
          </p:cNvPr>
          <p:cNvSpPr/>
          <p:nvPr/>
        </p:nvSpPr>
        <p:spPr>
          <a:xfrm>
            <a:off x="2794740" y="3877624"/>
            <a:ext cx="203561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53" name="Rectangle 17">
            <a:extLst>
              <a:ext uri="{FF2B5EF4-FFF2-40B4-BE49-F238E27FC236}">
                <a16:creationId xmlns:a16="http://schemas.microsoft.com/office/drawing/2014/main" id="{9FE58F4C-CC6F-2614-AFD8-774442DEC1EE}"/>
              </a:ext>
            </a:extLst>
          </p:cNvPr>
          <p:cNvSpPr/>
          <p:nvPr/>
        </p:nvSpPr>
        <p:spPr>
          <a:xfrm>
            <a:off x="2794741" y="4799747"/>
            <a:ext cx="1690291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grpSp>
        <p:nvGrpSpPr>
          <p:cNvPr id="54" name="Group 21">
            <a:extLst>
              <a:ext uri="{FF2B5EF4-FFF2-40B4-BE49-F238E27FC236}">
                <a16:creationId xmlns:a16="http://schemas.microsoft.com/office/drawing/2014/main" id="{6C0414E2-B3B0-9536-1CD3-75549E130922}"/>
              </a:ext>
            </a:extLst>
          </p:cNvPr>
          <p:cNvGrpSpPr/>
          <p:nvPr/>
        </p:nvGrpSpPr>
        <p:grpSpPr>
          <a:xfrm>
            <a:off x="4542180" y="2652246"/>
            <a:ext cx="646908" cy="3157582"/>
            <a:chOff x="5542720" y="1905000"/>
            <a:chExt cx="862544" cy="4210108"/>
          </a:xfrm>
        </p:grpSpPr>
        <p:cxnSp>
          <p:nvCxnSpPr>
            <p:cNvPr id="55" name="Straight Connector 19">
              <a:extLst>
                <a:ext uri="{FF2B5EF4-FFF2-40B4-BE49-F238E27FC236}">
                  <a16:creationId xmlns:a16="http://schemas.microsoft.com/office/drawing/2014/main" id="{DB3BE3EC-2AE9-3475-AEF0-3822092D349C}"/>
                </a:ext>
              </a:extLst>
            </p:cNvPr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56" name="TextBox 20">
              <a:extLst>
                <a:ext uri="{FF2B5EF4-FFF2-40B4-BE49-F238E27FC236}">
                  <a16:creationId xmlns:a16="http://schemas.microsoft.com/office/drawing/2014/main" id="{C731FA4A-9259-1A9E-4FEC-877041780C5B}"/>
                </a:ext>
              </a:extLst>
            </p:cNvPr>
            <p:cNvSpPr txBox="1"/>
            <p:nvPr/>
          </p:nvSpPr>
          <p:spPr>
            <a:xfrm>
              <a:off x="5542720" y="5714999"/>
              <a:ext cx="86254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Barrier</a:t>
              </a:r>
            </a:p>
          </p:txBody>
        </p:sp>
      </p:grpSp>
      <p:sp>
        <p:nvSpPr>
          <p:cNvPr id="57" name="TextBox 37">
            <a:extLst>
              <a:ext uri="{FF2B5EF4-FFF2-40B4-BE49-F238E27FC236}">
                <a16:creationId xmlns:a16="http://schemas.microsoft.com/office/drawing/2014/main" id="{B96075E4-DD8C-42BC-2A35-0FDCB376E4D9}"/>
              </a:ext>
            </a:extLst>
          </p:cNvPr>
          <p:cNvSpPr txBox="1"/>
          <p:nvPr/>
        </p:nvSpPr>
        <p:spPr>
          <a:xfrm>
            <a:off x="3428999" y="2465348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sp>
        <p:nvSpPr>
          <p:cNvPr id="58" name="TextBox 38">
            <a:extLst>
              <a:ext uri="{FF2B5EF4-FFF2-40B4-BE49-F238E27FC236}">
                <a16:creationId xmlns:a16="http://schemas.microsoft.com/office/drawing/2014/main" id="{CFADAFA4-C517-EE02-B965-F38DE9B1463B}"/>
              </a:ext>
            </a:extLst>
          </p:cNvPr>
          <p:cNvSpPr txBox="1"/>
          <p:nvPr/>
        </p:nvSpPr>
        <p:spPr>
          <a:xfrm>
            <a:off x="4842839" y="2465348"/>
            <a:ext cx="12573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Communicate</a:t>
            </a:r>
          </a:p>
        </p:txBody>
      </p:sp>
      <p:sp>
        <p:nvSpPr>
          <p:cNvPr id="59" name="Rectangle 47">
            <a:extLst>
              <a:ext uri="{FF2B5EF4-FFF2-40B4-BE49-F238E27FC236}">
                <a16:creationId xmlns:a16="http://schemas.microsoft.com/office/drawing/2014/main" id="{B3713867-B88A-2F1D-B692-03F042ED1039}"/>
              </a:ext>
            </a:extLst>
          </p:cNvPr>
          <p:cNvSpPr/>
          <p:nvPr/>
        </p:nvSpPr>
        <p:spPr>
          <a:xfrm>
            <a:off x="6114613" y="2948645"/>
            <a:ext cx="1256322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60" name="Rectangle 48">
            <a:extLst>
              <a:ext uri="{FF2B5EF4-FFF2-40B4-BE49-F238E27FC236}">
                <a16:creationId xmlns:a16="http://schemas.microsoft.com/office/drawing/2014/main" id="{C6A9B9A6-9534-2287-79DA-2560B7F0BD6D}"/>
              </a:ext>
            </a:extLst>
          </p:cNvPr>
          <p:cNvSpPr/>
          <p:nvPr/>
        </p:nvSpPr>
        <p:spPr>
          <a:xfrm>
            <a:off x="6114601" y="3877624"/>
            <a:ext cx="1121694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61" name="Rectangle 49">
            <a:extLst>
              <a:ext uri="{FF2B5EF4-FFF2-40B4-BE49-F238E27FC236}">
                <a16:creationId xmlns:a16="http://schemas.microsoft.com/office/drawing/2014/main" id="{C593763E-6E87-AA11-EA1C-D28D0B0659E9}"/>
              </a:ext>
            </a:extLst>
          </p:cNvPr>
          <p:cNvSpPr/>
          <p:nvPr/>
        </p:nvSpPr>
        <p:spPr>
          <a:xfrm>
            <a:off x="6100151" y="4797287"/>
            <a:ext cx="1292667" cy="346249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135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Iteration</a:t>
            </a:r>
          </a:p>
        </p:txBody>
      </p:sp>
      <p:sp>
        <p:nvSpPr>
          <p:cNvPr id="62" name="TextBox 50">
            <a:extLst>
              <a:ext uri="{FF2B5EF4-FFF2-40B4-BE49-F238E27FC236}">
                <a16:creationId xmlns:a16="http://schemas.microsoft.com/office/drawing/2014/main" id="{F17E759C-7954-F0D2-142D-2B306694F7CD}"/>
              </a:ext>
            </a:extLst>
          </p:cNvPr>
          <p:cNvSpPr txBox="1"/>
          <p:nvPr/>
        </p:nvSpPr>
        <p:spPr>
          <a:xfrm>
            <a:off x="6457949" y="2465348"/>
            <a:ext cx="9092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1500">
                <a:solidFill>
                  <a:srgbClr val="000000"/>
                </a:solidFill>
                <a:latin typeface="Gill Sans Light"/>
                <a:cs typeface="Gill Sans Light"/>
                <a:sym typeface="Arial"/>
              </a:rPr>
              <a:t>Compute</a:t>
            </a:r>
          </a:p>
        </p:txBody>
      </p:sp>
      <p:grpSp>
        <p:nvGrpSpPr>
          <p:cNvPr id="65" name="Group 22">
            <a:extLst>
              <a:ext uri="{FF2B5EF4-FFF2-40B4-BE49-F238E27FC236}">
                <a16:creationId xmlns:a16="http://schemas.microsoft.com/office/drawing/2014/main" id="{B76BE32C-74F2-DF38-1A80-24F7030530A8}"/>
              </a:ext>
            </a:extLst>
          </p:cNvPr>
          <p:cNvGrpSpPr/>
          <p:nvPr/>
        </p:nvGrpSpPr>
        <p:grpSpPr>
          <a:xfrm>
            <a:off x="5799480" y="2652246"/>
            <a:ext cx="646908" cy="3157582"/>
            <a:chOff x="5542720" y="1905000"/>
            <a:chExt cx="862544" cy="4210108"/>
          </a:xfrm>
        </p:grpSpPr>
        <p:cxnSp>
          <p:nvCxnSpPr>
            <p:cNvPr id="66" name="Straight Connector 23">
              <a:extLst>
                <a:ext uri="{FF2B5EF4-FFF2-40B4-BE49-F238E27FC236}">
                  <a16:creationId xmlns:a16="http://schemas.microsoft.com/office/drawing/2014/main" id="{9C141F06-EE61-9124-85E7-4D1BC384D2B4}"/>
                </a:ext>
              </a:extLst>
            </p:cNvPr>
            <p:cNvCxnSpPr/>
            <p:nvPr/>
          </p:nvCxnSpPr>
          <p:spPr>
            <a:xfrm>
              <a:off x="5943600" y="1905000"/>
              <a:ext cx="0" cy="3886200"/>
            </a:xfrm>
            <a:prstGeom prst="line">
              <a:avLst/>
            </a:prstGeom>
            <a:ln>
              <a:prstDash val="sysDash"/>
              <a:headEnd type="none" w="med" len="med"/>
              <a:tailEnd type="arrow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67" name="TextBox 24">
              <a:extLst>
                <a:ext uri="{FF2B5EF4-FFF2-40B4-BE49-F238E27FC236}">
                  <a16:creationId xmlns:a16="http://schemas.microsoft.com/office/drawing/2014/main" id="{F4E0AE01-A949-7E22-8381-FFAC81D1E8F5}"/>
                </a:ext>
              </a:extLst>
            </p:cNvPr>
            <p:cNvSpPr txBox="1"/>
            <p:nvPr/>
          </p:nvSpPr>
          <p:spPr>
            <a:xfrm>
              <a:off x="5542720" y="5714999"/>
              <a:ext cx="86254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defRPr/>
              </a:pPr>
              <a:r>
                <a:rPr lang="en-US" sz="1350">
                  <a:solidFill>
                    <a:srgbClr val="000000"/>
                  </a:solidFill>
                  <a:latin typeface="Gill Sans Light"/>
                  <a:cs typeface="Gill Sans Light"/>
                  <a:sym typeface="Arial"/>
                </a:rPr>
                <a:t>Barrier</a:t>
              </a:r>
            </a:p>
          </p:txBody>
        </p:sp>
      </p:grpSp>
      <p:cxnSp>
        <p:nvCxnSpPr>
          <p:cNvPr id="69" name="!!Straight Arrow Connector 26">
            <a:extLst>
              <a:ext uri="{FF2B5EF4-FFF2-40B4-BE49-F238E27FC236}">
                <a16:creationId xmlns:a16="http://schemas.microsoft.com/office/drawing/2014/main" id="{35839FEE-6104-E272-55DE-A0C9C66AAC69}"/>
              </a:ext>
            </a:extLst>
          </p:cNvPr>
          <p:cNvCxnSpPr/>
          <p:nvPr/>
        </p:nvCxnSpPr>
        <p:spPr>
          <a:xfrm>
            <a:off x="4857748" y="3119873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0" name="!!Straight Arrow Connector 27">
            <a:extLst>
              <a:ext uri="{FF2B5EF4-FFF2-40B4-BE49-F238E27FC236}">
                <a16:creationId xmlns:a16="http://schemas.microsoft.com/office/drawing/2014/main" id="{FEBEE5EF-8FAE-6436-1B57-FCBA4487743C}"/>
              </a:ext>
            </a:extLst>
          </p:cNvPr>
          <p:cNvCxnSpPr/>
          <p:nvPr/>
        </p:nvCxnSpPr>
        <p:spPr>
          <a:xfrm flipV="1">
            <a:off x="4972048" y="4046372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!!Straight Arrow Connector 30">
            <a:extLst>
              <a:ext uri="{FF2B5EF4-FFF2-40B4-BE49-F238E27FC236}">
                <a16:creationId xmlns:a16="http://schemas.microsoft.com/office/drawing/2014/main" id="{E1631789-F15F-014A-E91A-EA14BCC3A1C5}"/>
              </a:ext>
            </a:extLst>
          </p:cNvPr>
          <p:cNvCxnSpPr/>
          <p:nvPr/>
        </p:nvCxnSpPr>
        <p:spPr>
          <a:xfrm flipV="1">
            <a:off x="5600698" y="3123666"/>
            <a:ext cx="457200" cy="184920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!!Straight Arrow Connector 33">
            <a:extLst>
              <a:ext uri="{FF2B5EF4-FFF2-40B4-BE49-F238E27FC236}">
                <a16:creationId xmlns:a16="http://schemas.microsoft.com/office/drawing/2014/main" id="{21D2BABC-F000-9DCC-62B3-C9A2E374F045}"/>
              </a:ext>
            </a:extLst>
          </p:cNvPr>
          <p:cNvCxnSpPr/>
          <p:nvPr/>
        </p:nvCxnSpPr>
        <p:spPr>
          <a:xfrm>
            <a:off x="5143498" y="3123666"/>
            <a:ext cx="628650" cy="185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!!Straight Arrow Connector 35">
            <a:extLst>
              <a:ext uri="{FF2B5EF4-FFF2-40B4-BE49-F238E27FC236}">
                <a16:creationId xmlns:a16="http://schemas.microsoft.com/office/drawing/2014/main" id="{6E2BB8C6-DAA3-E6B1-A33D-220B880CE968}"/>
              </a:ext>
            </a:extLst>
          </p:cNvPr>
          <p:cNvCxnSpPr/>
          <p:nvPr/>
        </p:nvCxnSpPr>
        <p:spPr>
          <a:xfrm flipV="1">
            <a:off x="5543549" y="3123666"/>
            <a:ext cx="255931" cy="926501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!!Straight Arrow Connector 36">
            <a:extLst>
              <a:ext uri="{FF2B5EF4-FFF2-40B4-BE49-F238E27FC236}">
                <a16:creationId xmlns:a16="http://schemas.microsoft.com/office/drawing/2014/main" id="{C9559C3A-2945-2194-DF81-169AE3E5C72E}"/>
              </a:ext>
            </a:extLst>
          </p:cNvPr>
          <p:cNvCxnSpPr/>
          <p:nvPr/>
        </p:nvCxnSpPr>
        <p:spPr>
          <a:xfrm>
            <a:off x="4972048" y="4046372"/>
            <a:ext cx="342900" cy="926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9224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D6F47C-A9A8-DB9A-EC04-34862FE9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Key operator: </a:t>
            </a:r>
            <a:r>
              <a:rPr lang="en-US" altLang="zh-CN" err="1"/>
              <a:t>allreduce</a:t>
            </a:r>
            <a:r>
              <a:rPr lang="en-US" altLang="zh-CN"/>
              <a:t>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B85B38-898C-D2AD-E750-26DE36446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78</a:t>
            </a:fld>
            <a:endParaRPr lang="zh-CN" altLang="en-US"/>
          </a:p>
        </p:txBody>
      </p:sp>
      <p:sp>
        <p:nvSpPr>
          <p:cNvPr id="5" name="Rounded Rectangle 95">
            <a:extLst>
              <a:ext uri="{FF2B5EF4-FFF2-40B4-BE49-F238E27FC236}">
                <a16:creationId xmlns:a16="http://schemas.microsoft.com/office/drawing/2014/main" id="{C685356B-3C5D-DEF2-C3F6-2AA4852F35EB}"/>
              </a:ext>
            </a:extLst>
          </p:cNvPr>
          <p:cNvSpPr/>
          <p:nvPr/>
        </p:nvSpPr>
        <p:spPr>
          <a:xfrm>
            <a:off x="2525041" y="2519016"/>
            <a:ext cx="2068049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2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Rounded Rectangle 96">
            <a:extLst>
              <a:ext uri="{FF2B5EF4-FFF2-40B4-BE49-F238E27FC236}">
                <a16:creationId xmlns:a16="http://schemas.microsoft.com/office/drawing/2014/main" id="{2216967C-885B-13F5-3586-C151D34CA01F}"/>
              </a:ext>
            </a:extLst>
          </p:cNvPr>
          <p:cNvSpPr/>
          <p:nvPr/>
        </p:nvSpPr>
        <p:spPr>
          <a:xfrm>
            <a:off x="4727482" y="2531130"/>
            <a:ext cx="2068049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3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Rounded Rectangle 97">
            <a:extLst>
              <a:ext uri="{FF2B5EF4-FFF2-40B4-BE49-F238E27FC236}">
                <a16:creationId xmlns:a16="http://schemas.microsoft.com/office/drawing/2014/main" id="{54A5222F-4B64-7258-A9F6-096D91ACD660}"/>
              </a:ext>
            </a:extLst>
          </p:cNvPr>
          <p:cNvSpPr/>
          <p:nvPr/>
        </p:nvSpPr>
        <p:spPr>
          <a:xfrm>
            <a:off x="6902434" y="2531130"/>
            <a:ext cx="2068049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4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cxnSp>
        <p:nvCxnSpPr>
          <p:cNvPr id="8" name="Straight Arrow Connector 81">
            <a:extLst>
              <a:ext uri="{FF2B5EF4-FFF2-40B4-BE49-F238E27FC236}">
                <a16:creationId xmlns:a16="http://schemas.microsoft.com/office/drawing/2014/main" id="{1440814B-4F42-9130-2BED-E87FB14CBC04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 flipH="1">
            <a:off x="1412082" y="2103688"/>
            <a:ext cx="3531877" cy="397883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9" name="Straight Arrow Connector 82">
            <a:extLst>
              <a:ext uri="{FF2B5EF4-FFF2-40B4-BE49-F238E27FC236}">
                <a16:creationId xmlns:a16="http://schemas.microsoft.com/office/drawing/2014/main" id="{46FF4243-69E3-7C25-9FFE-99619EF885B2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 flipH="1">
            <a:off x="3559066" y="2103688"/>
            <a:ext cx="1384893" cy="415328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0" name="Straight Arrow Connector 83">
            <a:extLst>
              <a:ext uri="{FF2B5EF4-FFF2-40B4-BE49-F238E27FC236}">
                <a16:creationId xmlns:a16="http://schemas.microsoft.com/office/drawing/2014/main" id="{40805E12-D358-1CBF-36C4-EFDA5C7CB356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4943959" y="2103688"/>
            <a:ext cx="817548" cy="427442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1" name="Straight Arrow Connector 84">
            <a:extLst>
              <a:ext uri="{FF2B5EF4-FFF2-40B4-BE49-F238E27FC236}">
                <a16:creationId xmlns:a16="http://schemas.microsoft.com/office/drawing/2014/main" id="{51565BC6-85B1-0F2E-8DBE-A755BD56FAAF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4943959" y="2103688"/>
            <a:ext cx="2992499" cy="427442"/>
          </a:xfrm>
          <a:prstGeom prst="straightConnector1">
            <a:avLst/>
          </a:prstGeom>
          <a:noFill/>
          <a:ln w="38100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grpSp>
        <p:nvGrpSpPr>
          <p:cNvPr id="12" name="Group 5">
            <a:extLst>
              <a:ext uri="{FF2B5EF4-FFF2-40B4-BE49-F238E27FC236}">
                <a16:creationId xmlns:a16="http://schemas.microsoft.com/office/drawing/2014/main" id="{B2AE6F11-5BAB-8401-1EAD-30F86D72A261}"/>
              </a:ext>
            </a:extLst>
          </p:cNvPr>
          <p:cNvGrpSpPr/>
          <p:nvPr/>
        </p:nvGrpSpPr>
        <p:grpSpPr>
          <a:xfrm>
            <a:off x="2893981" y="1025244"/>
            <a:ext cx="3356039" cy="1078444"/>
            <a:chOff x="515707" y="5420075"/>
            <a:chExt cx="4474719" cy="1437925"/>
          </a:xfrm>
        </p:grpSpPr>
        <p:pic>
          <p:nvPicPr>
            <p:cNvPr id="13" name="Picture 44">
              <a:extLst>
                <a:ext uri="{FF2B5EF4-FFF2-40B4-BE49-F238E27FC236}">
                  <a16:creationId xmlns:a16="http://schemas.microsoft.com/office/drawing/2014/main" id="{FF31095C-8223-E045-8AF1-F9D8031AF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707" y="5572060"/>
              <a:ext cx="4474719" cy="1160113"/>
            </a:xfrm>
            <a:prstGeom prst="rect">
              <a:avLst/>
            </a:prstGeom>
          </p:spPr>
        </p:pic>
        <p:sp>
          <p:nvSpPr>
            <p:cNvPr id="14" name="Rectangle 45">
              <a:extLst>
                <a:ext uri="{FF2B5EF4-FFF2-40B4-BE49-F238E27FC236}">
                  <a16:creationId xmlns:a16="http://schemas.microsoft.com/office/drawing/2014/main" id="{7943C3FE-CC30-6B9D-73C9-645E48629E5C}"/>
                </a:ext>
              </a:extLst>
            </p:cNvPr>
            <p:cNvSpPr/>
            <p:nvPr/>
          </p:nvSpPr>
          <p:spPr>
            <a:xfrm>
              <a:off x="2861554" y="5420075"/>
              <a:ext cx="774916" cy="1437925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5" name="Rounded Rectangle 85">
            <a:extLst>
              <a:ext uri="{FF2B5EF4-FFF2-40B4-BE49-F238E27FC236}">
                <a16:creationId xmlns:a16="http://schemas.microsoft.com/office/drawing/2014/main" id="{18A7F813-1E93-90A0-E7B0-926DA440A328}"/>
              </a:ext>
            </a:extLst>
          </p:cNvPr>
          <p:cNvSpPr/>
          <p:nvPr/>
        </p:nvSpPr>
        <p:spPr>
          <a:xfrm>
            <a:off x="430012" y="2501571"/>
            <a:ext cx="1964141" cy="1396228"/>
          </a:xfrm>
          <a:prstGeom prst="roundRect">
            <a:avLst/>
          </a:prstGeom>
          <a:solidFill>
            <a:srgbClr val="9BBB59">
              <a:lumMod val="60000"/>
              <a:lumOff val="40000"/>
            </a:srgbClr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endParaRPr lang="en-US" sz="1500" b="1">
              <a:solidFill>
                <a:srgbClr val="FFFFFF"/>
              </a:solidFill>
            </a:endParaRPr>
          </a:p>
          <a:p>
            <a:pPr algn="ctr" defTabSz="685800">
              <a:defRPr/>
            </a:pPr>
            <a:r>
              <a:rPr lang="en-US" sz="1500" b="1">
                <a:solidFill>
                  <a:srgbClr val="FFFFFF"/>
                </a:solidFill>
              </a:rPr>
              <a:t>GPU 1</a:t>
            </a:r>
            <a:endParaRPr lang="en-US" sz="1500" b="1" kern="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6" name="Picture 24">
            <a:extLst>
              <a:ext uri="{FF2B5EF4-FFF2-40B4-BE49-F238E27FC236}">
                <a16:creationId xmlns:a16="http://schemas.microsoft.com/office/drawing/2014/main" id="{80E5D11B-95BB-2D17-6CA1-A86C77C6E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55" y="2681330"/>
            <a:ext cx="1479654" cy="830418"/>
          </a:xfrm>
          <a:prstGeom prst="rect">
            <a:avLst/>
          </a:prstGeom>
        </p:spPr>
      </p:pic>
      <p:pic>
        <p:nvPicPr>
          <p:cNvPr id="17" name="Picture 25">
            <a:extLst>
              <a:ext uri="{FF2B5EF4-FFF2-40B4-BE49-F238E27FC236}">
                <a16:creationId xmlns:a16="http://schemas.microsoft.com/office/drawing/2014/main" id="{AB68C8D6-7EEE-2876-DE50-2E265B46FF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774" y="2647358"/>
            <a:ext cx="1698582" cy="898361"/>
          </a:xfrm>
          <a:prstGeom prst="rect">
            <a:avLst/>
          </a:prstGeom>
        </p:spPr>
      </p:pic>
      <p:pic>
        <p:nvPicPr>
          <p:cNvPr id="18" name="Picture 26">
            <a:extLst>
              <a:ext uri="{FF2B5EF4-FFF2-40B4-BE49-F238E27FC236}">
                <a16:creationId xmlns:a16="http://schemas.microsoft.com/office/drawing/2014/main" id="{108FACAD-D630-1742-EB34-162FC977D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7256" y="2646196"/>
            <a:ext cx="1804272" cy="898361"/>
          </a:xfrm>
          <a:prstGeom prst="rect">
            <a:avLst/>
          </a:prstGeom>
        </p:spPr>
      </p:pic>
      <p:pic>
        <p:nvPicPr>
          <p:cNvPr id="19" name="Picture 27">
            <a:extLst>
              <a:ext uri="{FF2B5EF4-FFF2-40B4-BE49-F238E27FC236}">
                <a16:creationId xmlns:a16="http://schemas.microsoft.com/office/drawing/2014/main" id="{B16EAFEA-1EF7-DDC2-7F69-1A7D0598B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9223" y="2683942"/>
            <a:ext cx="1834469" cy="860615"/>
          </a:xfrm>
          <a:prstGeom prst="rect">
            <a:avLst/>
          </a:prstGeom>
        </p:spPr>
      </p:pic>
      <p:pic>
        <p:nvPicPr>
          <p:cNvPr id="20" name="Picture 37">
            <a:extLst>
              <a:ext uri="{FF2B5EF4-FFF2-40B4-BE49-F238E27FC236}">
                <a16:creationId xmlns:a16="http://schemas.microsoft.com/office/drawing/2014/main" id="{28A333EF-C87F-DB93-91F5-2B4A1E167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9277" y="4354800"/>
            <a:ext cx="4048125" cy="1000125"/>
          </a:xfrm>
          <a:prstGeom prst="rect">
            <a:avLst/>
          </a:prstGeom>
        </p:spPr>
      </p:pic>
      <p:sp>
        <p:nvSpPr>
          <p:cNvPr id="21" name="Rounded Rectangle 98">
            <a:extLst>
              <a:ext uri="{FF2B5EF4-FFF2-40B4-BE49-F238E27FC236}">
                <a16:creationId xmlns:a16="http://schemas.microsoft.com/office/drawing/2014/main" id="{44BAD15C-ED61-6430-65C1-0C801F75A5FC}"/>
              </a:ext>
            </a:extLst>
          </p:cNvPr>
          <p:cNvSpPr/>
          <p:nvPr/>
        </p:nvSpPr>
        <p:spPr>
          <a:xfrm>
            <a:off x="430012" y="4055700"/>
            <a:ext cx="8531388" cy="239982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sz="1350" b="1" kern="0">
                <a:solidFill>
                  <a:srgbClr val="FFFFFF"/>
                </a:solidFill>
                <a:latin typeface="Arial"/>
              </a:rPr>
              <a:t>ALLREDUCE</a:t>
            </a:r>
          </a:p>
        </p:txBody>
      </p:sp>
      <p:sp>
        <p:nvSpPr>
          <p:cNvPr id="22" name="Rounded Rectangle 99">
            <a:extLst>
              <a:ext uri="{FF2B5EF4-FFF2-40B4-BE49-F238E27FC236}">
                <a16:creationId xmlns:a16="http://schemas.microsoft.com/office/drawing/2014/main" id="{1EC1B935-A3C0-6354-CA84-6AD111821F9A}"/>
              </a:ext>
            </a:extLst>
          </p:cNvPr>
          <p:cNvSpPr/>
          <p:nvPr/>
        </p:nvSpPr>
        <p:spPr>
          <a:xfrm>
            <a:off x="4134862" y="4398074"/>
            <a:ext cx="2660669" cy="91357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b="1" kern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71867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A009B-F29A-2FE8-07E3-32467D364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Communication primitives in distributed computing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090535-DC91-C0C9-A269-A20723647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2016224"/>
          </a:xfrm>
        </p:spPr>
        <p:txBody>
          <a:bodyPr>
            <a:normAutofit/>
          </a:bodyPr>
          <a:lstStyle/>
          <a:p>
            <a:r>
              <a:rPr kumimoji="1" lang="en-US" altLang="zh-CN"/>
              <a:t>Gather: </a:t>
            </a:r>
            <a:r>
              <a:rPr kumimoji="1" lang="en-US" altLang="zh-CN" b="0"/>
              <a:t>Collect data from all the other processes </a:t>
            </a:r>
          </a:p>
          <a:p>
            <a:pPr lvl="1"/>
            <a:r>
              <a:rPr kumimoji="1" lang="en-US" altLang="zh-CN"/>
              <a:t>Example: [1][2][3][4] -&gt; (gather) -&gt; [1,2,3,4]</a:t>
            </a:r>
            <a:endParaRPr kumimoji="1" lang="en-US" altLang="zh-CN" b="0"/>
          </a:p>
          <a:p>
            <a:r>
              <a:rPr kumimoji="1" lang="en-US" altLang="zh-CN"/>
              <a:t>Reduce: </a:t>
            </a:r>
            <a:r>
              <a:rPr kumimoji="1" lang="en-US" altLang="zh-CN" b="0"/>
              <a:t>Gather and aggregate a piece of data from all the other processes</a:t>
            </a:r>
          </a:p>
          <a:p>
            <a:pPr lvl="1"/>
            <a:r>
              <a:rPr kumimoji="1" lang="en-US" altLang="zh-CN"/>
              <a:t>Example: [1][2][3][4] -&gt; (reduce) -&gt; [1+2+3+4] = [10]</a:t>
            </a:r>
            <a:endParaRPr kumimoji="1" lang="en-US" altLang="zh-CN" b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41FED2-44DD-C41B-602B-3541EB05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79</a:t>
            </a:fld>
            <a:endParaRPr lang="zh-CN" altLang="en-US"/>
          </a:p>
        </p:txBody>
      </p: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567AD0BD-7E4C-812C-42BA-B072D9EEEC0F}"/>
              </a:ext>
            </a:extLst>
          </p:cNvPr>
          <p:cNvGrpSpPr/>
          <p:nvPr/>
        </p:nvGrpSpPr>
        <p:grpSpPr>
          <a:xfrm>
            <a:off x="451222" y="3409200"/>
            <a:ext cx="3688730" cy="1620522"/>
            <a:chOff x="451222" y="3410986"/>
            <a:chExt cx="3688730" cy="162052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8BA4A94-D539-A9B1-97D5-771ABB0347A9}"/>
                </a:ext>
              </a:extLst>
            </p:cNvPr>
            <p:cNvGrpSpPr/>
            <p:nvPr/>
          </p:nvGrpSpPr>
          <p:grpSpPr>
            <a:xfrm>
              <a:off x="539552" y="3410986"/>
              <a:ext cx="576064" cy="576064"/>
              <a:chOff x="1935252" y="3577580"/>
              <a:chExt cx="576064" cy="57606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202E3F10-BBFD-AAB1-68A5-A8AE3FC879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A80E8A2-3960-3FC2-A8EC-FB1890C64CCC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0</a:t>
                </a:r>
                <a:endParaRPr kumimoji="1" lang="zh-CN" altLang="en-US"/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F86ABFEF-B2F4-51F6-A9CA-68D20096C5E4}"/>
                </a:ext>
              </a:extLst>
            </p:cNvPr>
            <p:cNvGrpSpPr/>
            <p:nvPr/>
          </p:nvGrpSpPr>
          <p:grpSpPr>
            <a:xfrm>
              <a:off x="1403648" y="3410986"/>
              <a:ext cx="576064" cy="576064"/>
              <a:chOff x="1935252" y="3577580"/>
              <a:chExt cx="576064" cy="576064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AA52D653-CC56-9104-4B12-B1898FC2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C1B5EBD5-4489-32A3-29F6-A014A7E325FE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1</a:t>
                </a:r>
                <a:endParaRPr kumimoji="1"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381EBD2-12D0-B553-E6D7-D984EDD8D11A}"/>
                </a:ext>
              </a:extLst>
            </p:cNvPr>
            <p:cNvGrpSpPr/>
            <p:nvPr/>
          </p:nvGrpSpPr>
          <p:grpSpPr>
            <a:xfrm>
              <a:off x="2267744" y="3410986"/>
              <a:ext cx="576064" cy="576064"/>
              <a:chOff x="1935252" y="3577580"/>
              <a:chExt cx="576064" cy="576064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1D6AB41D-3197-E368-2CFC-22A253D797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50ED1F48-2827-3BCA-8372-DA23AD9069E5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2</a:t>
                </a:r>
                <a:endParaRPr kumimoji="1" lang="zh-CN" altLang="en-US"/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33D0B2AC-7989-82FA-98EE-C5303D985124}"/>
                </a:ext>
              </a:extLst>
            </p:cNvPr>
            <p:cNvGrpSpPr/>
            <p:nvPr/>
          </p:nvGrpSpPr>
          <p:grpSpPr>
            <a:xfrm>
              <a:off x="3131840" y="3414187"/>
              <a:ext cx="576064" cy="576064"/>
              <a:chOff x="1935252" y="3577580"/>
              <a:chExt cx="576064" cy="576064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020A65B1-8B45-5B3D-1C6A-348E1A5F93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715D1B7-9609-9A22-A8F1-28039AEF2F25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3</a:t>
                </a:r>
                <a:endParaRPr kumimoji="1" lang="zh-CN" altLang="en-US"/>
              </a:p>
            </p:txBody>
          </p: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1E828016-7D37-6A9C-3AA7-979BCF6AE6A5}"/>
                </a:ext>
              </a:extLst>
            </p:cNvPr>
            <p:cNvGrpSpPr/>
            <p:nvPr/>
          </p:nvGrpSpPr>
          <p:grpSpPr>
            <a:xfrm>
              <a:off x="1403648" y="4455444"/>
              <a:ext cx="576064" cy="576064"/>
              <a:chOff x="1935252" y="3577580"/>
              <a:chExt cx="576064" cy="576064"/>
            </a:xfrm>
          </p:grpSpPr>
          <p:pic>
            <p:nvPicPr>
              <p:cNvPr id="22" name="图片 21">
                <a:extLst>
                  <a:ext uri="{FF2B5EF4-FFF2-40B4-BE49-F238E27FC236}">
                    <a16:creationId xmlns:a16="http://schemas.microsoft.com/office/drawing/2014/main" id="{766193D2-6853-5A71-5258-467FEA77A5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401E26A5-08C9-22DF-120B-BC7AA2661703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0</a:t>
                </a:r>
                <a:endParaRPr kumimoji="1" lang="zh-CN" altLang="en-US"/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E02D6DF-C4F6-CBD9-1FAD-B42C753B3A70}"/>
                </a:ext>
              </a:extLst>
            </p:cNvPr>
            <p:cNvSpPr/>
            <p:nvPr/>
          </p:nvSpPr>
          <p:spPr>
            <a:xfrm>
              <a:off x="1081336" y="3566555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07AD760-309C-39AF-7D23-2D69BA4E9479}"/>
                </a:ext>
              </a:extLst>
            </p:cNvPr>
            <p:cNvSpPr/>
            <p:nvPr/>
          </p:nvSpPr>
          <p:spPr>
            <a:xfrm>
              <a:off x="1993616" y="3566555"/>
              <a:ext cx="200139" cy="184319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A333DD9-1214-F1E5-7705-A2C0EE6E5944}"/>
                </a:ext>
              </a:extLst>
            </p:cNvPr>
            <p:cNvSpPr/>
            <p:nvPr/>
          </p:nvSpPr>
          <p:spPr>
            <a:xfrm>
              <a:off x="2823439" y="3566555"/>
              <a:ext cx="200139" cy="184319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5B2934C-1E5E-E3C4-565B-8E8071C83BA4}"/>
                </a:ext>
              </a:extLst>
            </p:cNvPr>
            <p:cNvSpPr/>
            <p:nvPr/>
          </p:nvSpPr>
          <p:spPr>
            <a:xfrm>
              <a:off x="3716096" y="3566555"/>
              <a:ext cx="200139" cy="184319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A9C2737-E48D-F513-B359-7CD31DD300D4}"/>
                </a:ext>
              </a:extLst>
            </p:cNvPr>
            <p:cNvSpPr/>
            <p:nvPr/>
          </p:nvSpPr>
          <p:spPr>
            <a:xfrm>
              <a:off x="1986456" y="4635122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567D1305-8556-CAF1-B5DB-79B83FB3B3E5}"/>
                </a:ext>
              </a:extLst>
            </p:cNvPr>
            <p:cNvSpPr/>
            <p:nvPr/>
          </p:nvSpPr>
          <p:spPr>
            <a:xfrm>
              <a:off x="2225901" y="4635121"/>
              <a:ext cx="200139" cy="184319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83A156C-ADCB-CD98-8C0C-EA8BC85CFA64}"/>
                </a:ext>
              </a:extLst>
            </p:cNvPr>
            <p:cNvSpPr/>
            <p:nvPr/>
          </p:nvSpPr>
          <p:spPr>
            <a:xfrm>
              <a:off x="2465346" y="4635121"/>
              <a:ext cx="200139" cy="184319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094E310-1FD7-19A0-FCB7-A6C79FAEA899}"/>
                </a:ext>
              </a:extLst>
            </p:cNvPr>
            <p:cNvSpPr/>
            <p:nvPr/>
          </p:nvSpPr>
          <p:spPr>
            <a:xfrm>
              <a:off x="2715677" y="4635121"/>
              <a:ext cx="200139" cy="184319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连接符 32">
              <a:extLst>
                <a:ext uri="{FF2B5EF4-FFF2-40B4-BE49-F238E27FC236}">
                  <a16:creationId xmlns:a16="http://schemas.microsoft.com/office/drawing/2014/main" id="{14F943C6-51C0-7928-940B-78876BC46E9B}"/>
                </a:ext>
              </a:extLst>
            </p:cNvPr>
            <p:cNvCxnSpPr/>
            <p:nvPr/>
          </p:nvCxnSpPr>
          <p:spPr>
            <a:xfrm>
              <a:off x="539552" y="4225652"/>
              <a:ext cx="3600400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下箭头 33">
              <a:extLst>
                <a:ext uri="{FF2B5EF4-FFF2-40B4-BE49-F238E27FC236}">
                  <a16:creationId xmlns:a16="http://schemas.microsoft.com/office/drawing/2014/main" id="{C4B5B9DA-E63F-4763-1B51-FF939CDDF25B}"/>
                </a:ext>
              </a:extLst>
            </p:cNvPr>
            <p:cNvSpPr/>
            <p:nvPr/>
          </p:nvSpPr>
          <p:spPr>
            <a:xfrm>
              <a:off x="497758" y="4164483"/>
              <a:ext cx="288032" cy="279222"/>
            </a:xfrm>
            <a:prstGeom prst="down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65CAD24-AD95-6AD7-00CA-D05AEEA5FAA9}"/>
                </a:ext>
              </a:extLst>
            </p:cNvPr>
            <p:cNvSpPr txBox="1"/>
            <p:nvPr/>
          </p:nvSpPr>
          <p:spPr>
            <a:xfrm>
              <a:off x="451222" y="4450281"/>
              <a:ext cx="5910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200"/>
                <a:t>Time</a:t>
              </a:r>
              <a:endParaRPr lang="zh-CN" altLang="en-US" sz="1200"/>
            </a:p>
          </p:txBody>
        </p:sp>
        <p:cxnSp>
          <p:nvCxnSpPr>
            <p:cNvPr id="38" name="直线箭头连接符 37">
              <a:extLst>
                <a:ext uri="{FF2B5EF4-FFF2-40B4-BE49-F238E27FC236}">
                  <a16:creationId xmlns:a16="http://schemas.microsoft.com/office/drawing/2014/main" id="{0770E266-FF27-CD22-6BAF-FCBE2C3B439F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827584" y="3987050"/>
              <a:ext cx="576064" cy="5314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71C58457-56A5-1C7D-D087-71A40B9881E7}"/>
                </a:ext>
              </a:extLst>
            </p:cNvPr>
            <p:cNvCxnSpPr>
              <a:cxnSpLocks/>
              <a:stCxn id="13" idx="2"/>
              <a:endCxn id="22" idx="0"/>
            </p:cNvCxnSpPr>
            <p:nvPr/>
          </p:nvCxnSpPr>
          <p:spPr>
            <a:xfrm>
              <a:off x="1691680" y="3987050"/>
              <a:ext cx="0" cy="468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>
              <a:extLst>
                <a:ext uri="{FF2B5EF4-FFF2-40B4-BE49-F238E27FC236}">
                  <a16:creationId xmlns:a16="http://schemas.microsoft.com/office/drawing/2014/main" id="{A4A0368C-BF3B-72FB-261D-B5C026CEE1ED}"/>
                </a:ext>
              </a:extLst>
            </p:cNvPr>
            <p:cNvCxnSpPr>
              <a:cxnSpLocks/>
              <a:stCxn id="16" idx="2"/>
            </p:cNvCxnSpPr>
            <p:nvPr/>
          </p:nvCxnSpPr>
          <p:spPr>
            <a:xfrm flipH="1">
              <a:off x="1889927" y="3987050"/>
              <a:ext cx="665849" cy="5044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F38A74CE-F1E9-BB11-16B3-0FFA281945C9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 flipH="1">
              <a:off x="2046379" y="3990251"/>
              <a:ext cx="1373493" cy="528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BC0E61D-DE85-946B-B9CD-407A85AFDD21}"/>
              </a:ext>
            </a:extLst>
          </p:cNvPr>
          <p:cNvGrpSpPr/>
          <p:nvPr/>
        </p:nvGrpSpPr>
        <p:grpSpPr>
          <a:xfrm>
            <a:off x="6289757" y="4659997"/>
            <a:ext cx="168792" cy="163385"/>
            <a:chOff x="2999048" y="4637192"/>
            <a:chExt cx="168792" cy="163385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9F6E476B-92BE-A101-2538-87678611644C}"/>
                </a:ext>
              </a:extLst>
            </p:cNvPr>
            <p:cNvSpPr/>
            <p:nvPr/>
          </p:nvSpPr>
          <p:spPr>
            <a:xfrm>
              <a:off x="2999048" y="4637193"/>
              <a:ext cx="72000" cy="72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A6E11277-9122-AF20-707D-3A55717BD85D}"/>
                </a:ext>
              </a:extLst>
            </p:cNvPr>
            <p:cNvSpPr/>
            <p:nvPr/>
          </p:nvSpPr>
          <p:spPr>
            <a:xfrm>
              <a:off x="3095840" y="4637192"/>
              <a:ext cx="72000" cy="72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04A3CD4C-D255-11CB-20A3-7093AF239CB2}"/>
                </a:ext>
              </a:extLst>
            </p:cNvPr>
            <p:cNvSpPr/>
            <p:nvPr/>
          </p:nvSpPr>
          <p:spPr>
            <a:xfrm>
              <a:off x="2999048" y="4728577"/>
              <a:ext cx="72000" cy="72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E5C640A3-D175-8E21-7BFD-5675D1EBCC92}"/>
                </a:ext>
              </a:extLst>
            </p:cNvPr>
            <p:cNvSpPr/>
            <p:nvPr/>
          </p:nvSpPr>
          <p:spPr>
            <a:xfrm>
              <a:off x="3095840" y="4728577"/>
              <a:ext cx="72000" cy="72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D977D8A-2BFA-D745-653D-E6F2474EB8FD}"/>
              </a:ext>
            </a:extLst>
          </p:cNvPr>
          <p:cNvGrpSpPr/>
          <p:nvPr/>
        </p:nvGrpSpPr>
        <p:grpSpPr>
          <a:xfrm>
            <a:off x="4716016" y="3410986"/>
            <a:ext cx="3688730" cy="1620522"/>
            <a:chOff x="451222" y="3410986"/>
            <a:chExt cx="3688730" cy="1620522"/>
          </a:xfrm>
        </p:grpSpPr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CE76A256-804C-6929-8969-29CCAF5DABE3}"/>
                </a:ext>
              </a:extLst>
            </p:cNvPr>
            <p:cNvGrpSpPr/>
            <p:nvPr/>
          </p:nvGrpSpPr>
          <p:grpSpPr>
            <a:xfrm>
              <a:off x="539552" y="3410986"/>
              <a:ext cx="576064" cy="576064"/>
              <a:chOff x="1935252" y="3577580"/>
              <a:chExt cx="576064" cy="576064"/>
            </a:xfrm>
          </p:grpSpPr>
          <p:pic>
            <p:nvPicPr>
              <p:cNvPr id="113" name="图片 112">
                <a:extLst>
                  <a:ext uri="{FF2B5EF4-FFF2-40B4-BE49-F238E27FC236}">
                    <a16:creationId xmlns:a16="http://schemas.microsoft.com/office/drawing/2014/main" id="{90A0B2CC-FBCE-35C0-6A73-9E1B630CA1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114" name="文本框 113">
                <a:extLst>
                  <a:ext uri="{FF2B5EF4-FFF2-40B4-BE49-F238E27FC236}">
                    <a16:creationId xmlns:a16="http://schemas.microsoft.com/office/drawing/2014/main" id="{ED08DB77-8907-588F-010F-D1ED1EB177B9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0</a:t>
                </a:r>
                <a:endParaRPr kumimoji="1" lang="zh-CN" altLang="en-US"/>
              </a:p>
            </p:txBody>
          </p: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D5CFCE56-12BB-8125-2287-716345DF11F5}"/>
                </a:ext>
              </a:extLst>
            </p:cNvPr>
            <p:cNvGrpSpPr/>
            <p:nvPr/>
          </p:nvGrpSpPr>
          <p:grpSpPr>
            <a:xfrm>
              <a:off x="1403648" y="3410986"/>
              <a:ext cx="576064" cy="576064"/>
              <a:chOff x="1935252" y="3577580"/>
              <a:chExt cx="576064" cy="576064"/>
            </a:xfrm>
          </p:grpSpPr>
          <p:pic>
            <p:nvPicPr>
              <p:cNvPr id="111" name="图片 110">
                <a:extLst>
                  <a:ext uri="{FF2B5EF4-FFF2-40B4-BE49-F238E27FC236}">
                    <a16:creationId xmlns:a16="http://schemas.microsoft.com/office/drawing/2014/main" id="{76948669-89F0-E7EE-C4EC-E30192936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112" name="文本框 111">
                <a:extLst>
                  <a:ext uri="{FF2B5EF4-FFF2-40B4-BE49-F238E27FC236}">
                    <a16:creationId xmlns:a16="http://schemas.microsoft.com/office/drawing/2014/main" id="{87137835-05A0-FBF6-D8F3-DF6DFB4F92A5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1</a:t>
                </a:r>
                <a:endParaRPr kumimoji="1" lang="zh-CN" altLang="en-US"/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E7F85AEB-E72A-700D-8098-2167C172C8E2}"/>
                </a:ext>
              </a:extLst>
            </p:cNvPr>
            <p:cNvGrpSpPr/>
            <p:nvPr/>
          </p:nvGrpSpPr>
          <p:grpSpPr>
            <a:xfrm>
              <a:off x="2267744" y="3410986"/>
              <a:ext cx="576064" cy="576064"/>
              <a:chOff x="1935252" y="3577580"/>
              <a:chExt cx="576064" cy="576064"/>
            </a:xfrm>
          </p:grpSpPr>
          <p:pic>
            <p:nvPicPr>
              <p:cNvPr id="109" name="图片 108">
                <a:extLst>
                  <a:ext uri="{FF2B5EF4-FFF2-40B4-BE49-F238E27FC236}">
                    <a16:creationId xmlns:a16="http://schemas.microsoft.com/office/drawing/2014/main" id="{69C33296-726D-BF74-D466-9701661AF2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12F3BDD5-914C-448E-9F9A-2469179886CC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2</a:t>
                </a:r>
                <a:endParaRPr kumimoji="1" lang="zh-CN" altLang="en-US"/>
              </a:p>
            </p:txBody>
          </p:sp>
        </p:grpSp>
        <p:grpSp>
          <p:nvGrpSpPr>
            <p:cNvPr id="88" name="组合 87">
              <a:extLst>
                <a:ext uri="{FF2B5EF4-FFF2-40B4-BE49-F238E27FC236}">
                  <a16:creationId xmlns:a16="http://schemas.microsoft.com/office/drawing/2014/main" id="{8A65B1D6-E39D-6ABA-C44C-55B4DD311C46}"/>
                </a:ext>
              </a:extLst>
            </p:cNvPr>
            <p:cNvGrpSpPr/>
            <p:nvPr/>
          </p:nvGrpSpPr>
          <p:grpSpPr>
            <a:xfrm>
              <a:off x="3131840" y="3414187"/>
              <a:ext cx="576064" cy="576064"/>
              <a:chOff x="1935252" y="3577580"/>
              <a:chExt cx="576064" cy="576064"/>
            </a:xfrm>
          </p:grpSpPr>
          <p:pic>
            <p:nvPicPr>
              <p:cNvPr id="107" name="图片 106">
                <a:extLst>
                  <a:ext uri="{FF2B5EF4-FFF2-40B4-BE49-F238E27FC236}">
                    <a16:creationId xmlns:a16="http://schemas.microsoft.com/office/drawing/2014/main" id="{A1F63ABA-889E-20EB-1BE3-8231A2B61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108" name="文本框 107">
                <a:extLst>
                  <a:ext uri="{FF2B5EF4-FFF2-40B4-BE49-F238E27FC236}">
                    <a16:creationId xmlns:a16="http://schemas.microsoft.com/office/drawing/2014/main" id="{E3A9E356-90CA-F9A1-64C8-E3D7141053E2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3</a:t>
                </a:r>
                <a:endParaRPr kumimoji="1" lang="zh-CN" altLang="en-US"/>
              </a:p>
            </p:txBody>
          </p:sp>
        </p:grpSp>
        <p:grpSp>
          <p:nvGrpSpPr>
            <p:cNvPr id="89" name="组合 88">
              <a:extLst>
                <a:ext uri="{FF2B5EF4-FFF2-40B4-BE49-F238E27FC236}">
                  <a16:creationId xmlns:a16="http://schemas.microsoft.com/office/drawing/2014/main" id="{8379D1AB-FC3F-C50A-ECB7-3B2DBE1774A8}"/>
                </a:ext>
              </a:extLst>
            </p:cNvPr>
            <p:cNvGrpSpPr/>
            <p:nvPr/>
          </p:nvGrpSpPr>
          <p:grpSpPr>
            <a:xfrm>
              <a:off x="1403648" y="4455444"/>
              <a:ext cx="576064" cy="576064"/>
              <a:chOff x="1935252" y="3577580"/>
              <a:chExt cx="576064" cy="576064"/>
            </a:xfrm>
          </p:grpSpPr>
          <p:pic>
            <p:nvPicPr>
              <p:cNvPr id="105" name="图片 104">
                <a:extLst>
                  <a:ext uri="{FF2B5EF4-FFF2-40B4-BE49-F238E27FC236}">
                    <a16:creationId xmlns:a16="http://schemas.microsoft.com/office/drawing/2014/main" id="{5D440261-45AA-1449-8E8C-83C785396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106" name="文本框 105">
                <a:extLst>
                  <a:ext uri="{FF2B5EF4-FFF2-40B4-BE49-F238E27FC236}">
                    <a16:creationId xmlns:a16="http://schemas.microsoft.com/office/drawing/2014/main" id="{E889448E-309B-7154-9798-E92E4E04CEE0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0</a:t>
                </a:r>
                <a:endParaRPr kumimoji="1" lang="zh-CN" altLang="en-US"/>
              </a:p>
            </p:txBody>
          </p:sp>
        </p:grp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DCB7FF8C-06A5-A20A-ACD1-A0916466FA3A}"/>
                </a:ext>
              </a:extLst>
            </p:cNvPr>
            <p:cNvSpPr/>
            <p:nvPr/>
          </p:nvSpPr>
          <p:spPr>
            <a:xfrm>
              <a:off x="1081336" y="3566555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0C0A9E82-FA66-7839-11A5-C8E9BBE250DD}"/>
                </a:ext>
              </a:extLst>
            </p:cNvPr>
            <p:cNvSpPr/>
            <p:nvPr/>
          </p:nvSpPr>
          <p:spPr>
            <a:xfrm>
              <a:off x="1993616" y="3566555"/>
              <a:ext cx="200139" cy="184319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48425964-87D4-C971-8ACB-F331ABA30564}"/>
                </a:ext>
              </a:extLst>
            </p:cNvPr>
            <p:cNvSpPr/>
            <p:nvPr/>
          </p:nvSpPr>
          <p:spPr>
            <a:xfrm>
              <a:off x="2823439" y="3566555"/>
              <a:ext cx="200139" cy="184319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80CC9D7B-612D-9139-08C4-F5CF058A1D7D}"/>
                </a:ext>
              </a:extLst>
            </p:cNvPr>
            <p:cNvSpPr/>
            <p:nvPr/>
          </p:nvSpPr>
          <p:spPr>
            <a:xfrm>
              <a:off x="3716096" y="3566555"/>
              <a:ext cx="200139" cy="184319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8" name="直线连接符 97">
              <a:extLst>
                <a:ext uri="{FF2B5EF4-FFF2-40B4-BE49-F238E27FC236}">
                  <a16:creationId xmlns:a16="http://schemas.microsoft.com/office/drawing/2014/main" id="{2263881C-0CC7-B9C4-CB83-36489FCD5CB0}"/>
                </a:ext>
              </a:extLst>
            </p:cNvPr>
            <p:cNvCxnSpPr/>
            <p:nvPr/>
          </p:nvCxnSpPr>
          <p:spPr>
            <a:xfrm>
              <a:off x="539552" y="4225652"/>
              <a:ext cx="3600400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下箭头 98">
              <a:extLst>
                <a:ext uri="{FF2B5EF4-FFF2-40B4-BE49-F238E27FC236}">
                  <a16:creationId xmlns:a16="http://schemas.microsoft.com/office/drawing/2014/main" id="{25A636C2-EBB0-E769-4D58-6E19AF7D12C7}"/>
                </a:ext>
              </a:extLst>
            </p:cNvPr>
            <p:cNvSpPr/>
            <p:nvPr/>
          </p:nvSpPr>
          <p:spPr>
            <a:xfrm>
              <a:off x="497758" y="4164483"/>
              <a:ext cx="288032" cy="279222"/>
            </a:xfrm>
            <a:prstGeom prst="down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501C633E-B1F1-B9CF-AF76-84CC835D3328}"/>
                </a:ext>
              </a:extLst>
            </p:cNvPr>
            <p:cNvSpPr txBox="1"/>
            <p:nvPr/>
          </p:nvSpPr>
          <p:spPr>
            <a:xfrm>
              <a:off x="451222" y="4450281"/>
              <a:ext cx="5910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200"/>
                <a:t>Time</a:t>
              </a:r>
              <a:endParaRPr lang="zh-CN" altLang="en-US" sz="1200"/>
            </a:p>
          </p:txBody>
        </p:sp>
        <p:cxnSp>
          <p:nvCxnSpPr>
            <p:cNvPr id="101" name="直线箭头连接符 100">
              <a:extLst>
                <a:ext uri="{FF2B5EF4-FFF2-40B4-BE49-F238E27FC236}">
                  <a16:creationId xmlns:a16="http://schemas.microsoft.com/office/drawing/2014/main" id="{8D78FD5F-2E6F-FA5E-B8C0-CB6ABFA71AC2}"/>
                </a:ext>
              </a:extLst>
            </p:cNvPr>
            <p:cNvCxnSpPr>
              <a:stCxn id="113" idx="2"/>
            </p:cNvCxnSpPr>
            <p:nvPr/>
          </p:nvCxnSpPr>
          <p:spPr>
            <a:xfrm>
              <a:off x="827584" y="3987050"/>
              <a:ext cx="576064" cy="5314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>
              <a:extLst>
                <a:ext uri="{FF2B5EF4-FFF2-40B4-BE49-F238E27FC236}">
                  <a16:creationId xmlns:a16="http://schemas.microsoft.com/office/drawing/2014/main" id="{6EEAC07C-FFC7-FD01-91F4-087FB319FE8D}"/>
                </a:ext>
              </a:extLst>
            </p:cNvPr>
            <p:cNvCxnSpPr>
              <a:cxnSpLocks/>
              <a:stCxn id="111" idx="2"/>
              <a:endCxn id="105" idx="0"/>
            </p:cNvCxnSpPr>
            <p:nvPr/>
          </p:nvCxnSpPr>
          <p:spPr>
            <a:xfrm>
              <a:off x="1691680" y="3987050"/>
              <a:ext cx="0" cy="468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02">
              <a:extLst>
                <a:ext uri="{FF2B5EF4-FFF2-40B4-BE49-F238E27FC236}">
                  <a16:creationId xmlns:a16="http://schemas.microsoft.com/office/drawing/2014/main" id="{A7A8AD99-221C-BEE6-986F-14435F5E4CDB}"/>
                </a:ext>
              </a:extLst>
            </p:cNvPr>
            <p:cNvCxnSpPr>
              <a:cxnSpLocks/>
              <a:stCxn id="109" idx="2"/>
            </p:cNvCxnSpPr>
            <p:nvPr/>
          </p:nvCxnSpPr>
          <p:spPr>
            <a:xfrm flipH="1">
              <a:off x="1889927" y="3987050"/>
              <a:ext cx="665849" cy="5044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03">
              <a:extLst>
                <a:ext uri="{FF2B5EF4-FFF2-40B4-BE49-F238E27FC236}">
                  <a16:creationId xmlns:a16="http://schemas.microsoft.com/office/drawing/2014/main" id="{3997A58E-0859-D97B-B689-77BB8B875B0E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 flipH="1">
              <a:off x="2046379" y="3990251"/>
              <a:ext cx="1373493" cy="528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6" name="文本框 115">
            <a:extLst>
              <a:ext uri="{FF2B5EF4-FFF2-40B4-BE49-F238E27FC236}">
                <a16:creationId xmlns:a16="http://schemas.microsoft.com/office/drawing/2014/main" id="{51B25C2A-5922-0928-E681-70FA6CE93DA5}"/>
              </a:ext>
            </a:extLst>
          </p:cNvPr>
          <p:cNvSpPr txBox="1"/>
          <p:nvPr/>
        </p:nvSpPr>
        <p:spPr>
          <a:xfrm>
            <a:off x="2664547" y="5119321"/>
            <a:ext cx="3135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/>
              <a:t>Gather vs. Reduce </a:t>
            </a:r>
            <a:endParaRPr lang="zh-CN" altLang="en-US" b="1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642DCC-7615-AFED-5295-7B79D5D1ED15}"/>
              </a:ext>
            </a:extLst>
          </p:cNvPr>
          <p:cNvSpPr txBox="1"/>
          <p:nvPr/>
        </p:nvSpPr>
        <p:spPr>
          <a:xfrm>
            <a:off x="1534163" y="2936170"/>
            <a:ext cx="11780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Data</a:t>
            </a:r>
            <a:endParaRPr lang="zh-CN" altLang="en-US"/>
          </a:p>
        </p:txBody>
      </p:sp>
      <p:sp>
        <p:nvSpPr>
          <p:cNvPr id="7" name="任意形状 6">
            <a:extLst>
              <a:ext uri="{FF2B5EF4-FFF2-40B4-BE49-F238E27FC236}">
                <a16:creationId xmlns:a16="http://schemas.microsoft.com/office/drawing/2014/main" id="{EE61B7AF-9722-6DB9-D7F8-43F158E09435}"/>
              </a:ext>
            </a:extLst>
          </p:cNvPr>
          <p:cNvSpPr/>
          <p:nvPr/>
        </p:nvSpPr>
        <p:spPr>
          <a:xfrm>
            <a:off x="1183341" y="3093142"/>
            <a:ext cx="430306" cy="467639"/>
          </a:xfrm>
          <a:custGeom>
            <a:avLst/>
            <a:gdLst>
              <a:gd name="connsiteX0" fmla="*/ 430306 w 430306"/>
              <a:gd name="connsiteY0" fmla="*/ 26576 h 467639"/>
              <a:gd name="connsiteX1" fmla="*/ 75304 w 430306"/>
              <a:gd name="connsiteY1" fmla="*/ 48091 h 467639"/>
              <a:gd name="connsiteX2" fmla="*/ 0 w 430306"/>
              <a:gd name="connsiteY2" fmla="*/ 467639 h 46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467639">
                <a:moveTo>
                  <a:pt x="430306" y="26576"/>
                </a:moveTo>
                <a:cubicBezTo>
                  <a:pt x="288664" y="578"/>
                  <a:pt x="147022" y="-25419"/>
                  <a:pt x="75304" y="48091"/>
                </a:cubicBezTo>
                <a:cubicBezTo>
                  <a:pt x="3586" y="121601"/>
                  <a:pt x="1793" y="294620"/>
                  <a:pt x="0" y="467639"/>
                </a:cubicBezTo>
              </a:path>
            </a:pathLst>
          </a:custGeom>
          <a:noFill/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213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1D8CD-E64C-424C-8930-DF4D4E882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GPU</a:t>
            </a:r>
            <a:r>
              <a:rPr kumimoji="1" lang="zh-CN" altLang="en-US"/>
              <a:t> </a:t>
            </a:r>
            <a:r>
              <a:rPr kumimoji="1" lang="en-US" altLang="zh-CN"/>
              <a:t>and (GP)GPU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C4AA2-29A7-3044-ADB2-2ACDAA5772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GPU</a:t>
            </a:r>
          </a:p>
          <a:p>
            <a:pPr lvl="1"/>
            <a:r>
              <a:rPr lang="en-US" altLang="zh-CN"/>
              <a:t>Graphics Processing Unit</a:t>
            </a:r>
          </a:p>
          <a:p>
            <a:r>
              <a:rPr kumimoji="1" lang="en-US" altLang="zh-CN"/>
              <a:t>GPGPU </a:t>
            </a:r>
          </a:p>
          <a:p>
            <a:pPr lvl="1"/>
            <a:r>
              <a:rPr kumimoji="1" lang="en-US" altLang="zh-CN"/>
              <a:t>General purpose GPU </a:t>
            </a:r>
          </a:p>
          <a:p>
            <a:pPr lvl="2"/>
            <a:r>
              <a:rPr kumimoji="1" lang="en-US" altLang="zh-CN"/>
              <a:t>Traditionally, GPU is primarily designed for image rendering </a:t>
            </a:r>
          </a:p>
          <a:p>
            <a:pPr lvl="2"/>
            <a:r>
              <a:rPr kumimoji="1" lang="en-US" altLang="zh-CN"/>
              <a:t>Nowadays, we can use GPU for general purpose computing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7D04A8-8E90-134F-8228-5D4195208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28B83B-978A-E84B-8A1B-C179F1A3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672177"/>
            <a:ext cx="981474" cy="13121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4C06E24-DBDC-994F-A30A-3AA796080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140" y="3873336"/>
            <a:ext cx="1619200" cy="14572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4EDF2F-3B6C-F54B-B8D3-245883A9A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6813" y="3763629"/>
            <a:ext cx="2438095" cy="15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193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0E77FD-0806-3764-A8C8-EA4923074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Communication primitives in distributed computing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C53F7-EBA5-2789-1765-5837379A1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867328" cy="1819004"/>
          </a:xfrm>
        </p:spPr>
        <p:txBody>
          <a:bodyPr>
            <a:normAutofit/>
          </a:bodyPr>
          <a:lstStyle/>
          <a:p>
            <a:r>
              <a:rPr kumimoji="1" lang="en-US" altLang="zh-CN"/>
              <a:t>Reduce: </a:t>
            </a:r>
            <a:r>
              <a:rPr kumimoji="1" lang="en-US" altLang="zh-CN" b="0"/>
              <a:t>Gather and aggregate a piece of data from all the other processes</a:t>
            </a:r>
          </a:p>
          <a:p>
            <a:pPr lvl="1"/>
            <a:r>
              <a:rPr kumimoji="1" lang="en-US" altLang="zh-CN"/>
              <a:t>Example: [1][2][3][4] -&gt; (reduce) -&gt; [1+2+3+4] = [10]</a:t>
            </a:r>
          </a:p>
          <a:p>
            <a:r>
              <a:rPr kumimoji="1" lang="en-US" altLang="zh-CN" err="1"/>
              <a:t>Allreduce</a:t>
            </a:r>
            <a:r>
              <a:rPr kumimoji="1" lang="en-US" altLang="zh-CN"/>
              <a:t> = reduce on all processes</a:t>
            </a:r>
          </a:p>
          <a:p>
            <a:r>
              <a:rPr kumimoji="1" lang="en-US" altLang="zh-CN"/>
              <a:t>Question: </a:t>
            </a:r>
            <a:r>
              <a:rPr kumimoji="1" lang="en-US" altLang="zh-CN" b="0"/>
              <a:t>how to efficiently implement </a:t>
            </a:r>
            <a:r>
              <a:rPr kumimoji="1" lang="en-US" altLang="zh-CN" b="0" err="1"/>
              <a:t>allreduce</a:t>
            </a:r>
            <a:r>
              <a:rPr kumimoji="1" lang="en-US" altLang="zh-CN" b="0"/>
              <a:t>? </a:t>
            </a:r>
            <a:endParaRPr kumimoji="1" lang="zh-CN" altLang="en-US" b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C6A296-BA51-3E52-5B94-0F33BD09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80</a:t>
            </a:fld>
            <a:endParaRPr lang="zh-CN" altLang="en-US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382A371-8599-ABFF-8DED-DCE648BEAD39}"/>
              </a:ext>
            </a:extLst>
          </p:cNvPr>
          <p:cNvGrpSpPr/>
          <p:nvPr/>
        </p:nvGrpSpPr>
        <p:grpSpPr>
          <a:xfrm>
            <a:off x="467544" y="3177168"/>
            <a:ext cx="3688730" cy="1620522"/>
            <a:chOff x="451222" y="3410986"/>
            <a:chExt cx="3688730" cy="1620522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E38AAEA0-57B7-72DA-4275-EDE16BA41FB9}"/>
                </a:ext>
              </a:extLst>
            </p:cNvPr>
            <p:cNvGrpSpPr/>
            <p:nvPr/>
          </p:nvGrpSpPr>
          <p:grpSpPr>
            <a:xfrm>
              <a:off x="539552" y="3410986"/>
              <a:ext cx="576064" cy="576064"/>
              <a:chOff x="1935252" y="3577580"/>
              <a:chExt cx="576064" cy="576064"/>
            </a:xfrm>
          </p:grpSpPr>
          <p:pic>
            <p:nvPicPr>
              <p:cNvPr id="57" name="图片 56">
                <a:extLst>
                  <a:ext uri="{FF2B5EF4-FFF2-40B4-BE49-F238E27FC236}">
                    <a16:creationId xmlns:a16="http://schemas.microsoft.com/office/drawing/2014/main" id="{C1AF54C0-DD41-7958-7111-F6674AA75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3D6F073-D0F9-E870-7DC2-37E92B9B4596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0</a:t>
                </a:r>
                <a:endParaRPr kumimoji="1" lang="zh-CN" altLang="en-US"/>
              </a:p>
            </p:txBody>
          </p: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8C39006-C29E-43C6-017C-8A7E62060E5E}"/>
                </a:ext>
              </a:extLst>
            </p:cNvPr>
            <p:cNvGrpSpPr/>
            <p:nvPr/>
          </p:nvGrpSpPr>
          <p:grpSpPr>
            <a:xfrm>
              <a:off x="1403648" y="3410986"/>
              <a:ext cx="576064" cy="576064"/>
              <a:chOff x="1935252" y="3577580"/>
              <a:chExt cx="576064" cy="576064"/>
            </a:xfrm>
          </p:grpSpPr>
          <p:pic>
            <p:nvPicPr>
              <p:cNvPr id="55" name="图片 54">
                <a:extLst>
                  <a:ext uri="{FF2B5EF4-FFF2-40B4-BE49-F238E27FC236}">
                    <a16:creationId xmlns:a16="http://schemas.microsoft.com/office/drawing/2014/main" id="{997AEB6E-16A4-B5DC-53E1-A466681449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99C14D99-A13F-B8E4-C51F-A10C8D4F072E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1</a:t>
                </a:r>
                <a:endParaRPr kumimoji="1"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3BA123CC-DEA5-575D-35E3-2255B6C599D4}"/>
                </a:ext>
              </a:extLst>
            </p:cNvPr>
            <p:cNvGrpSpPr/>
            <p:nvPr/>
          </p:nvGrpSpPr>
          <p:grpSpPr>
            <a:xfrm>
              <a:off x="2267744" y="3410986"/>
              <a:ext cx="576064" cy="576064"/>
              <a:chOff x="1935252" y="3577580"/>
              <a:chExt cx="576064" cy="576064"/>
            </a:xfrm>
          </p:grpSpPr>
          <p:pic>
            <p:nvPicPr>
              <p:cNvPr id="53" name="图片 52">
                <a:extLst>
                  <a:ext uri="{FF2B5EF4-FFF2-40B4-BE49-F238E27FC236}">
                    <a16:creationId xmlns:a16="http://schemas.microsoft.com/office/drawing/2014/main" id="{53BE09B9-A17F-AB3E-C311-1DAF2DD908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063DF00B-6661-1123-04D7-40FDED57EA34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2</a:t>
                </a:r>
                <a:endParaRPr kumimoji="1" lang="zh-CN" altLang="en-US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3667C3F0-74E8-4269-1286-73D479D01635}"/>
                </a:ext>
              </a:extLst>
            </p:cNvPr>
            <p:cNvGrpSpPr/>
            <p:nvPr/>
          </p:nvGrpSpPr>
          <p:grpSpPr>
            <a:xfrm>
              <a:off x="3131840" y="3414187"/>
              <a:ext cx="576064" cy="576064"/>
              <a:chOff x="1935252" y="3577580"/>
              <a:chExt cx="576064" cy="576064"/>
            </a:xfrm>
          </p:grpSpPr>
          <p:pic>
            <p:nvPicPr>
              <p:cNvPr id="51" name="图片 50">
                <a:extLst>
                  <a:ext uri="{FF2B5EF4-FFF2-40B4-BE49-F238E27FC236}">
                    <a16:creationId xmlns:a16="http://schemas.microsoft.com/office/drawing/2014/main" id="{04D3E6E1-899E-485E-70F1-225ADFE94C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FF697C58-8220-36F2-70D6-012959A8A7C2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3</a:t>
                </a:r>
                <a:endParaRPr kumimoji="1" lang="zh-CN" altLang="en-US"/>
              </a:p>
            </p:txBody>
          </p: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3015C5E8-ABA4-E39E-49B3-0E3C68F88F54}"/>
                </a:ext>
              </a:extLst>
            </p:cNvPr>
            <p:cNvGrpSpPr/>
            <p:nvPr/>
          </p:nvGrpSpPr>
          <p:grpSpPr>
            <a:xfrm>
              <a:off x="1403648" y="4455444"/>
              <a:ext cx="576064" cy="576064"/>
              <a:chOff x="1935252" y="3577580"/>
              <a:chExt cx="576064" cy="576064"/>
            </a:xfrm>
          </p:grpSpPr>
          <p:pic>
            <p:nvPicPr>
              <p:cNvPr id="49" name="图片 48">
                <a:extLst>
                  <a:ext uri="{FF2B5EF4-FFF2-40B4-BE49-F238E27FC236}">
                    <a16:creationId xmlns:a16="http://schemas.microsoft.com/office/drawing/2014/main" id="{AA710AA3-7CBE-97B2-7DDB-FFFBB0D56F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E2B8E163-D463-E6BF-6DC4-D0FEA4CCB128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0</a:t>
                </a:r>
                <a:endParaRPr kumimoji="1" lang="zh-CN" altLang="en-US"/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3078355-3A95-F838-C8E2-799EC6EF57E1}"/>
                </a:ext>
              </a:extLst>
            </p:cNvPr>
            <p:cNvSpPr/>
            <p:nvPr/>
          </p:nvSpPr>
          <p:spPr>
            <a:xfrm>
              <a:off x="1081336" y="3566555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15C10C5-3A1A-D754-E5DD-F7CE6AF72241}"/>
                </a:ext>
              </a:extLst>
            </p:cNvPr>
            <p:cNvSpPr/>
            <p:nvPr/>
          </p:nvSpPr>
          <p:spPr>
            <a:xfrm>
              <a:off x="1993616" y="3566555"/>
              <a:ext cx="200139" cy="184319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B0BFD93-F653-D826-9995-7B56E42BE979}"/>
                </a:ext>
              </a:extLst>
            </p:cNvPr>
            <p:cNvSpPr/>
            <p:nvPr/>
          </p:nvSpPr>
          <p:spPr>
            <a:xfrm>
              <a:off x="2823439" y="3566555"/>
              <a:ext cx="200139" cy="184319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5AB0C60-44B5-7356-0E03-76645452F71D}"/>
                </a:ext>
              </a:extLst>
            </p:cNvPr>
            <p:cNvSpPr/>
            <p:nvPr/>
          </p:nvSpPr>
          <p:spPr>
            <a:xfrm>
              <a:off x="3716096" y="3566555"/>
              <a:ext cx="200139" cy="184319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2" name="直线连接符 41">
              <a:extLst>
                <a:ext uri="{FF2B5EF4-FFF2-40B4-BE49-F238E27FC236}">
                  <a16:creationId xmlns:a16="http://schemas.microsoft.com/office/drawing/2014/main" id="{A052A319-17FC-8BA9-0115-1DD25710E418}"/>
                </a:ext>
              </a:extLst>
            </p:cNvPr>
            <p:cNvCxnSpPr/>
            <p:nvPr/>
          </p:nvCxnSpPr>
          <p:spPr>
            <a:xfrm>
              <a:off x="539552" y="4225652"/>
              <a:ext cx="3600400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下箭头 42">
              <a:extLst>
                <a:ext uri="{FF2B5EF4-FFF2-40B4-BE49-F238E27FC236}">
                  <a16:creationId xmlns:a16="http://schemas.microsoft.com/office/drawing/2014/main" id="{B823E914-92CC-C9B4-2F51-0EAFCAA4B58C}"/>
                </a:ext>
              </a:extLst>
            </p:cNvPr>
            <p:cNvSpPr/>
            <p:nvPr/>
          </p:nvSpPr>
          <p:spPr>
            <a:xfrm>
              <a:off x="497758" y="4164483"/>
              <a:ext cx="288032" cy="279222"/>
            </a:xfrm>
            <a:prstGeom prst="downArrow">
              <a:avLst/>
            </a:prstGeom>
            <a:solidFill>
              <a:schemeClr val="bg1"/>
            </a:solidFill>
            <a:ln w="381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71299EC-2811-B0E7-F5B4-22F06693545E}"/>
                </a:ext>
              </a:extLst>
            </p:cNvPr>
            <p:cNvSpPr txBox="1"/>
            <p:nvPr/>
          </p:nvSpPr>
          <p:spPr>
            <a:xfrm>
              <a:off x="451222" y="4450281"/>
              <a:ext cx="59109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sz="1200"/>
                <a:t>Time</a:t>
              </a:r>
              <a:endParaRPr lang="zh-CN" altLang="en-US" sz="1200"/>
            </a:p>
          </p:txBody>
        </p: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53438060-4781-C2EA-5492-B6494F05BA67}"/>
                </a:ext>
              </a:extLst>
            </p:cNvPr>
            <p:cNvCxnSpPr>
              <a:stCxn id="57" idx="2"/>
            </p:cNvCxnSpPr>
            <p:nvPr/>
          </p:nvCxnSpPr>
          <p:spPr>
            <a:xfrm>
              <a:off x="827584" y="3987050"/>
              <a:ext cx="576064" cy="53145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C1092332-1390-DB28-CB39-EA3F5B20E7B3}"/>
                </a:ext>
              </a:extLst>
            </p:cNvPr>
            <p:cNvCxnSpPr>
              <a:cxnSpLocks/>
              <a:stCxn id="55" idx="2"/>
              <a:endCxn id="49" idx="0"/>
            </p:cNvCxnSpPr>
            <p:nvPr/>
          </p:nvCxnSpPr>
          <p:spPr>
            <a:xfrm>
              <a:off x="1691680" y="3987050"/>
              <a:ext cx="0" cy="46839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C3A82266-6952-AB79-44A5-183812E801D0}"/>
                </a:ext>
              </a:extLst>
            </p:cNvPr>
            <p:cNvCxnSpPr>
              <a:cxnSpLocks/>
              <a:stCxn id="53" idx="2"/>
            </p:cNvCxnSpPr>
            <p:nvPr/>
          </p:nvCxnSpPr>
          <p:spPr>
            <a:xfrm flipH="1">
              <a:off x="1889927" y="3987050"/>
              <a:ext cx="665849" cy="5044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线箭头连接符 47">
              <a:extLst>
                <a:ext uri="{FF2B5EF4-FFF2-40B4-BE49-F238E27FC236}">
                  <a16:creationId xmlns:a16="http://schemas.microsoft.com/office/drawing/2014/main" id="{4C43CE74-A35C-C06A-2AA0-F0A1829035D8}"/>
                </a:ext>
              </a:extLst>
            </p:cNvPr>
            <p:cNvCxnSpPr>
              <a:cxnSpLocks/>
              <a:stCxn id="51" idx="2"/>
            </p:cNvCxnSpPr>
            <p:nvPr/>
          </p:nvCxnSpPr>
          <p:spPr>
            <a:xfrm flipH="1">
              <a:off x="2046379" y="3990251"/>
              <a:ext cx="1373493" cy="5282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8D4C88B-3AE1-19DC-42D9-2EAA7F0878E6}"/>
              </a:ext>
            </a:extLst>
          </p:cNvPr>
          <p:cNvGrpSpPr/>
          <p:nvPr/>
        </p:nvGrpSpPr>
        <p:grpSpPr>
          <a:xfrm>
            <a:off x="4679187" y="3177168"/>
            <a:ext cx="576064" cy="576064"/>
            <a:chOff x="1935252" y="3577580"/>
            <a:chExt cx="576064" cy="576064"/>
          </a:xfrm>
        </p:grpSpPr>
        <p:pic>
          <p:nvPicPr>
            <p:cNvPr id="84" name="图片 83">
              <a:extLst>
                <a:ext uri="{FF2B5EF4-FFF2-40B4-BE49-F238E27FC236}">
                  <a16:creationId xmlns:a16="http://schemas.microsoft.com/office/drawing/2014/main" id="{348C8CB0-CD86-D540-6803-7D2A4F7FE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85" name="文本框 84">
              <a:extLst>
                <a:ext uri="{FF2B5EF4-FFF2-40B4-BE49-F238E27FC236}">
                  <a16:creationId xmlns:a16="http://schemas.microsoft.com/office/drawing/2014/main" id="{8796CEF6-4457-DB60-546E-99BABE50689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AE40C68-68AD-7174-7E9F-FBE65048B458}"/>
              </a:ext>
            </a:extLst>
          </p:cNvPr>
          <p:cNvGrpSpPr/>
          <p:nvPr/>
        </p:nvGrpSpPr>
        <p:grpSpPr>
          <a:xfrm>
            <a:off x="5543283" y="3177168"/>
            <a:ext cx="576064" cy="576064"/>
            <a:chOff x="1935252" y="3577580"/>
            <a:chExt cx="576064" cy="576064"/>
          </a:xfrm>
        </p:grpSpPr>
        <p:pic>
          <p:nvPicPr>
            <p:cNvPr id="82" name="图片 81">
              <a:extLst>
                <a:ext uri="{FF2B5EF4-FFF2-40B4-BE49-F238E27FC236}">
                  <a16:creationId xmlns:a16="http://schemas.microsoft.com/office/drawing/2014/main" id="{D8DB926E-B01F-7644-AD91-B35E6F4F6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3E4B1C00-7B01-0ADD-E6A8-728160357364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043000D4-020F-852E-E94F-FA5727B053D6}"/>
              </a:ext>
            </a:extLst>
          </p:cNvPr>
          <p:cNvGrpSpPr/>
          <p:nvPr/>
        </p:nvGrpSpPr>
        <p:grpSpPr>
          <a:xfrm>
            <a:off x="6407379" y="3177168"/>
            <a:ext cx="576064" cy="576064"/>
            <a:chOff x="1935252" y="3577580"/>
            <a:chExt cx="576064" cy="576064"/>
          </a:xfrm>
        </p:grpSpPr>
        <p:pic>
          <p:nvPicPr>
            <p:cNvPr id="80" name="图片 79">
              <a:extLst>
                <a:ext uri="{FF2B5EF4-FFF2-40B4-BE49-F238E27FC236}">
                  <a16:creationId xmlns:a16="http://schemas.microsoft.com/office/drawing/2014/main" id="{E571ADD0-A9D0-A1B6-6BC5-0CD43E63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B6355CCB-1BD9-F5EC-F550-292781F5429E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CC38E1CE-364A-2DDD-4363-0B0E5357DE6A}"/>
              </a:ext>
            </a:extLst>
          </p:cNvPr>
          <p:cNvGrpSpPr/>
          <p:nvPr/>
        </p:nvGrpSpPr>
        <p:grpSpPr>
          <a:xfrm>
            <a:off x="7271475" y="3180369"/>
            <a:ext cx="576064" cy="576064"/>
            <a:chOff x="1935252" y="3577580"/>
            <a:chExt cx="576064" cy="576064"/>
          </a:xfrm>
        </p:grpSpPr>
        <p:pic>
          <p:nvPicPr>
            <p:cNvPr id="78" name="图片 77">
              <a:extLst>
                <a:ext uri="{FF2B5EF4-FFF2-40B4-BE49-F238E27FC236}">
                  <a16:creationId xmlns:a16="http://schemas.microsoft.com/office/drawing/2014/main" id="{C6CB4854-889A-1AF2-7CFE-905FA69C7E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D383C117-5076-66E0-D9A7-45AFD333CE6A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82D0B64-2F55-AF8F-47CD-DC549470A53C}"/>
              </a:ext>
            </a:extLst>
          </p:cNvPr>
          <p:cNvGrpSpPr/>
          <p:nvPr/>
        </p:nvGrpSpPr>
        <p:grpSpPr>
          <a:xfrm>
            <a:off x="4679187" y="4225652"/>
            <a:ext cx="576064" cy="576064"/>
            <a:chOff x="1935252" y="3577580"/>
            <a:chExt cx="576064" cy="576064"/>
          </a:xfrm>
        </p:grpSpPr>
        <p:pic>
          <p:nvPicPr>
            <p:cNvPr id="76" name="图片 75">
              <a:extLst>
                <a:ext uri="{FF2B5EF4-FFF2-40B4-BE49-F238E27FC236}">
                  <a16:creationId xmlns:a16="http://schemas.microsoft.com/office/drawing/2014/main" id="{55AEA70D-F9CE-7B84-DBCF-D643BD450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1297BACA-02D8-FB7D-2021-43D7124E0094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sp>
        <p:nvSpPr>
          <p:cNvPr id="65" name="矩形 64">
            <a:extLst>
              <a:ext uri="{FF2B5EF4-FFF2-40B4-BE49-F238E27FC236}">
                <a16:creationId xmlns:a16="http://schemas.microsoft.com/office/drawing/2014/main" id="{96A91E16-1B2D-93D5-3191-E27E6192BC10}"/>
              </a:ext>
            </a:extLst>
          </p:cNvPr>
          <p:cNvSpPr/>
          <p:nvPr/>
        </p:nvSpPr>
        <p:spPr>
          <a:xfrm>
            <a:off x="5220971" y="3332737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C820637C-82F5-8027-D8E8-BFED07F6AFE5}"/>
              </a:ext>
            </a:extLst>
          </p:cNvPr>
          <p:cNvSpPr/>
          <p:nvPr/>
        </p:nvSpPr>
        <p:spPr>
          <a:xfrm>
            <a:off x="6133251" y="333273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324009A-7DC4-DF6D-87C3-65818B2F1B6B}"/>
              </a:ext>
            </a:extLst>
          </p:cNvPr>
          <p:cNvSpPr/>
          <p:nvPr/>
        </p:nvSpPr>
        <p:spPr>
          <a:xfrm>
            <a:off x="6963074" y="3332737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A6C82DA-E992-1047-F4D1-8BB6E7225832}"/>
              </a:ext>
            </a:extLst>
          </p:cNvPr>
          <p:cNvSpPr/>
          <p:nvPr/>
        </p:nvSpPr>
        <p:spPr>
          <a:xfrm>
            <a:off x="7855731" y="3332737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9" name="直线连接符 68">
            <a:extLst>
              <a:ext uri="{FF2B5EF4-FFF2-40B4-BE49-F238E27FC236}">
                <a16:creationId xmlns:a16="http://schemas.microsoft.com/office/drawing/2014/main" id="{7E79C488-17BB-D51C-F6D6-C907119EF1DA}"/>
              </a:ext>
            </a:extLst>
          </p:cNvPr>
          <p:cNvCxnSpPr/>
          <p:nvPr/>
        </p:nvCxnSpPr>
        <p:spPr>
          <a:xfrm>
            <a:off x="4679187" y="3991834"/>
            <a:ext cx="36004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7686741-17FC-E90A-E14D-4B6BEABB21FF}"/>
              </a:ext>
            </a:extLst>
          </p:cNvPr>
          <p:cNvGrpSpPr/>
          <p:nvPr/>
        </p:nvGrpSpPr>
        <p:grpSpPr>
          <a:xfrm>
            <a:off x="5543283" y="4225652"/>
            <a:ext cx="576064" cy="576064"/>
            <a:chOff x="1935252" y="3577580"/>
            <a:chExt cx="576064" cy="576064"/>
          </a:xfrm>
        </p:grpSpPr>
        <p:pic>
          <p:nvPicPr>
            <p:cNvPr id="87" name="图片 86">
              <a:extLst>
                <a:ext uri="{FF2B5EF4-FFF2-40B4-BE49-F238E27FC236}">
                  <a16:creationId xmlns:a16="http://schemas.microsoft.com/office/drawing/2014/main" id="{9B9F97C3-08DB-6371-5675-6BE733C3D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49B36726-0161-B6CB-1249-511B36F13E2D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E01BB63-5F8F-A73C-889B-A632DE770000}"/>
              </a:ext>
            </a:extLst>
          </p:cNvPr>
          <p:cNvGrpSpPr/>
          <p:nvPr/>
        </p:nvGrpSpPr>
        <p:grpSpPr>
          <a:xfrm>
            <a:off x="6407379" y="4225652"/>
            <a:ext cx="576064" cy="576064"/>
            <a:chOff x="1935252" y="3577580"/>
            <a:chExt cx="576064" cy="576064"/>
          </a:xfrm>
        </p:grpSpPr>
        <p:pic>
          <p:nvPicPr>
            <p:cNvPr id="90" name="图片 89">
              <a:extLst>
                <a:ext uri="{FF2B5EF4-FFF2-40B4-BE49-F238E27FC236}">
                  <a16:creationId xmlns:a16="http://schemas.microsoft.com/office/drawing/2014/main" id="{3BCB4109-4FE2-6CD5-3EBC-4C7D21B00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FA239C9C-9EAE-A163-ACD2-3A3724D69DD3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DAA7A278-DBD4-70F0-880F-A4E307A2CD0E}"/>
              </a:ext>
            </a:extLst>
          </p:cNvPr>
          <p:cNvGrpSpPr/>
          <p:nvPr/>
        </p:nvGrpSpPr>
        <p:grpSpPr>
          <a:xfrm>
            <a:off x="7279667" y="4225652"/>
            <a:ext cx="576064" cy="576064"/>
            <a:chOff x="1935252" y="3577580"/>
            <a:chExt cx="576064" cy="576064"/>
          </a:xfrm>
        </p:grpSpPr>
        <p:pic>
          <p:nvPicPr>
            <p:cNvPr id="93" name="图片 92">
              <a:extLst>
                <a:ext uri="{FF2B5EF4-FFF2-40B4-BE49-F238E27FC236}">
                  <a16:creationId xmlns:a16="http://schemas.microsoft.com/office/drawing/2014/main" id="{E9D24A5F-AE8C-1BB9-6061-2B5D9020B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98642267-7BD9-977A-2E58-B20FFB17A1CB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A43B9B63-285B-7042-0617-CD0452CD3AD4}"/>
              </a:ext>
            </a:extLst>
          </p:cNvPr>
          <p:cNvGrpSpPr/>
          <p:nvPr/>
        </p:nvGrpSpPr>
        <p:grpSpPr>
          <a:xfrm>
            <a:off x="2037553" y="4416055"/>
            <a:ext cx="168792" cy="163385"/>
            <a:chOff x="2999048" y="4637192"/>
            <a:chExt cx="168792" cy="163385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80823D7B-7797-271A-5D7D-A12A92FD928D}"/>
                </a:ext>
              </a:extLst>
            </p:cNvPr>
            <p:cNvSpPr/>
            <p:nvPr/>
          </p:nvSpPr>
          <p:spPr>
            <a:xfrm>
              <a:off x="2999048" y="4637193"/>
              <a:ext cx="72000" cy="72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72A87C71-8DA1-2794-680C-3DDDFB023405}"/>
                </a:ext>
              </a:extLst>
            </p:cNvPr>
            <p:cNvSpPr/>
            <p:nvPr/>
          </p:nvSpPr>
          <p:spPr>
            <a:xfrm>
              <a:off x="3095840" y="4637192"/>
              <a:ext cx="72000" cy="72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D43C3C5-CD4E-3C3A-0EDE-9118306EDCC8}"/>
                </a:ext>
              </a:extLst>
            </p:cNvPr>
            <p:cNvSpPr/>
            <p:nvPr/>
          </p:nvSpPr>
          <p:spPr>
            <a:xfrm>
              <a:off x="2999048" y="4728577"/>
              <a:ext cx="72000" cy="72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CF3E37A9-CBA1-1AEF-8517-B4A6767E020C}"/>
                </a:ext>
              </a:extLst>
            </p:cNvPr>
            <p:cNvSpPr/>
            <p:nvPr/>
          </p:nvSpPr>
          <p:spPr>
            <a:xfrm>
              <a:off x="3095840" y="4728577"/>
              <a:ext cx="72000" cy="72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EFC97B62-D07E-E770-2FDB-AF95C47F9850}"/>
              </a:ext>
            </a:extLst>
          </p:cNvPr>
          <p:cNvGrpSpPr/>
          <p:nvPr/>
        </p:nvGrpSpPr>
        <p:grpSpPr>
          <a:xfrm>
            <a:off x="5236645" y="4446753"/>
            <a:ext cx="168792" cy="163385"/>
            <a:chOff x="2999048" y="4637192"/>
            <a:chExt cx="168792" cy="163385"/>
          </a:xfrm>
        </p:grpSpPr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90CCC70B-E43B-4A3A-89A9-6D6237C0E288}"/>
                </a:ext>
              </a:extLst>
            </p:cNvPr>
            <p:cNvSpPr/>
            <p:nvPr/>
          </p:nvSpPr>
          <p:spPr>
            <a:xfrm>
              <a:off x="2999048" y="4637193"/>
              <a:ext cx="72000" cy="72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3FEEE62B-5DE5-EE3E-CAC3-78E8F79399FD}"/>
                </a:ext>
              </a:extLst>
            </p:cNvPr>
            <p:cNvSpPr/>
            <p:nvPr/>
          </p:nvSpPr>
          <p:spPr>
            <a:xfrm>
              <a:off x="3095840" y="4637192"/>
              <a:ext cx="72000" cy="72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08806318-93AF-4950-5DB8-442937FC3EB5}"/>
                </a:ext>
              </a:extLst>
            </p:cNvPr>
            <p:cNvSpPr/>
            <p:nvPr/>
          </p:nvSpPr>
          <p:spPr>
            <a:xfrm>
              <a:off x="2999048" y="4728577"/>
              <a:ext cx="72000" cy="72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8632015-8D86-BB9F-27D5-64782BE25FEA}"/>
                </a:ext>
              </a:extLst>
            </p:cNvPr>
            <p:cNvSpPr/>
            <p:nvPr/>
          </p:nvSpPr>
          <p:spPr>
            <a:xfrm>
              <a:off x="3095840" y="4728577"/>
              <a:ext cx="72000" cy="72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6E66D826-FFB4-3625-BE6B-286BE51DED3E}"/>
              </a:ext>
            </a:extLst>
          </p:cNvPr>
          <p:cNvGrpSpPr/>
          <p:nvPr/>
        </p:nvGrpSpPr>
        <p:grpSpPr>
          <a:xfrm>
            <a:off x="6148924" y="4446753"/>
            <a:ext cx="168792" cy="163385"/>
            <a:chOff x="2999048" y="4637192"/>
            <a:chExt cx="168792" cy="163385"/>
          </a:xfrm>
        </p:grpSpPr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39B90D6E-3053-A6DF-93A3-8CC657A201D8}"/>
                </a:ext>
              </a:extLst>
            </p:cNvPr>
            <p:cNvSpPr/>
            <p:nvPr/>
          </p:nvSpPr>
          <p:spPr>
            <a:xfrm>
              <a:off x="2999048" y="4637193"/>
              <a:ext cx="72000" cy="72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27E46865-C74B-12DB-F9A9-4869669A1716}"/>
                </a:ext>
              </a:extLst>
            </p:cNvPr>
            <p:cNvSpPr/>
            <p:nvPr/>
          </p:nvSpPr>
          <p:spPr>
            <a:xfrm>
              <a:off x="3095840" y="4637192"/>
              <a:ext cx="72000" cy="72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234364DE-EA70-8ECD-2E70-D515580B3EC2}"/>
                </a:ext>
              </a:extLst>
            </p:cNvPr>
            <p:cNvSpPr/>
            <p:nvPr/>
          </p:nvSpPr>
          <p:spPr>
            <a:xfrm>
              <a:off x="2999048" y="4728577"/>
              <a:ext cx="72000" cy="72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1107D3E8-C06E-A51A-FB93-E871774735B9}"/>
                </a:ext>
              </a:extLst>
            </p:cNvPr>
            <p:cNvSpPr/>
            <p:nvPr/>
          </p:nvSpPr>
          <p:spPr>
            <a:xfrm>
              <a:off x="3095840" y="4728577"/>
              <a:ext cx="72000" cy="72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BC3BB58-293C-BF5A-08CA-EDEBCEB5ECC0}"/>
              </a:ext>
            </a:extLst>
          </p:cNvPr>
          <p:cNvGrpSpPr/>
          <p:nvPr/>
        </p:nvGrpSpPr>
        <p:grpSpPr>
          <a:xfrm>
            <a:off x="6988710" y="4437060"/>
            <a:ext cx="168792" cy="163385"/>
            <a:chOff x="2999048" y="4637192"/>
            <a:chExt cx="168792" cy="163385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726846B6-BA34-5D1B-79EC-BE3903F86F82}"/>
                </a:ext>
              </a:extLst>
            </p:cNvPr>
            <p:cNvSpPr/>
            <p:nvPr/>
          </p:nvSpPr>
          <p:spPr>
            <a:xfrm>
              <a:off x="2999048" y="4637193"/>
              <a:ext cx="72000" cy="72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A9722539-96DE-905D-75BD-9005C6856BDE}"/>
                </a:ext>
              </a:extLst>
            </p:cNvPr>
            <p:cNvSpPr/>
            <p:nvPr/>
          </p:nvSpPr>
          <p:spPr>
            <a:xfrm>
              <a:off x="3095840" y="4637192"/>
              <a:ext cx="72000" cy="72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065F7F2C-ACE9-5ADD-9D78-88192F80949F}"/>
                </a:ext>
              </a:extLst>
            </p:cNvPr>
            <p:cNvSpPr/>
            <p:nvPr/>
          </p:nvSpPr>
          <p:spPr>
            <a:xfrm>
              <a:off x="2999048" y="4728577"/>
              <a:ext cx="72000" cy="72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15073F8E-7BD4-30FA-A9CD-A3C5E22039B1}"/>
                </a:ext>
              </a:extLst>
            </p:cNvPr>
            <p:cNvSpPr/>
            <p:nvPr/>
          </p:nvSpPr>
          <p:spPr>
            <a:xfrm>
              <a:off x="3095840" y="4728577"/>
              <a:ext cx="72000" cy="72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77A27EB1-0A95-5C01-4FF8-ED74A699A254}"/>
              </a:ext>
            </a:extLst>
          </p:cNvPr>
          <p:cNvGrpSpPr/>
          <p:nvPr/>
        </p:nvGrpSpPr>
        <p:grpSpPr>
          <a:xfrm>
            <a:off x="7876568" y="4425747"/>
            <a:ext cx="168792" cy="163385"/>
            <a:chOff x="2999048" y="4637192"/>
            <a:chExt cx="168792" cy="163385"/>
          </a:xfrm>
        </p:grpSpPr>
        <p:sp>
          <p:nvSpPr>
            <p:cNvPr id="116" name="矩形 115">
              <a:extLst>
                <a:ext uri="{FF2B5EF4-FFF2-40B4-BE49-F238E27FC236}">
                  <a16:creationId xmlns:a16="http://schemas.microsoft.com/office/drawing/2014/main" id="{26382DC3-7812-CC3E-0242-C510D53D76CC}"/>
                </a:ext>
              </a:extLst>
            </p:cNvPr>
            <p:cNvSpPr/>
            <p:nvPr/>
          </p:nvSpPr>
          <p:spPr>
            <a:xfrm>
              <a:off x="2999048" y="4637193"/>
              <a:ext cx="72000" cy="72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AC10089B-1C90-53F2-FC26-D9653FDED061}"/>
                </a:ext>
              </a:extLst>
            </p:cNvPr>
            <p:cNvSpPr/>
            <p:nvPr/>
          </p:nvSpPr>
          <p:spPr>
            <a:xfrm>
              <a:off x="3095840" y="4637192"/>
              <a:ext cx="72000" cy="72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503A4A23-D712-1094-46FB-8BAFF44264E2}"/>
                </a:ext>
              </a:extLst>
            </p:cNvPr>
            <p:cNvSpPr/>
            <p:nvPr/>
          </p:nvSpPr>
          <p:spPr>
            <a:xfrm>
              <a:off x="2999048" y="4728577"/>
              <a:ext cx="72000" cy="72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9377438B-8FAE-713C-6F47-E565E9BAEBAA}"/>
                </a:ext>
              </a:extLst>
            </p:cNvPr>
            <p:cNvSpPr/>
            <p:nvPr/>
          </p:nvSpPr>
          <p:spPr>
            <a:xfrm>
              <a:off x="3095840" y="4728577"/>
              <a:ext cx="72000" cy="72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20" name="直线箭头连接符 119">
            <a:extLst>
              <a:ext uri="{FF2B5EF4-FFF2-40B4-BE49-F238E27FC236}">
                <a16:creationId xmlns:a16="http://schemas.microsoft.com/office/drawing/2014/main" id="{5325CBD7-A180-B084-B8AC-D62BA659D263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4967219" y="3753232"/>
            <a:ext cx="625013" cy="505678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线箭头连接符 120">
            <a:extLst>
              <a:ext uri="{FF2B5EF4-FFF2-40B4-BE49-F238E27FC236}">
                <a16:creationId xmlns:a16="http://schemas.microsoft.com/office/drawing/2014/main" id="{A819C481-EB11-86C3-D2A8-4CB4AB6CF426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5831315" y="3747565"/>
            <a:ext cx="26035" cy="47808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52DC61F8-534D-00DA-A12C-9485381437A1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6043805" y="3753232"/>
            <a:ext cx="651606" cy="524946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线箭头连接符 125">
            <a:extLst>
              <a:ext uri="{FF2B5EF4-FFF2-40B4-BE49-F238E27FC236}">
                <a16:creationId xmlns:a16="http://schemas.microsoft.com/office/drawing/2014/main" id="{2BC74E50-6324-C397-474E-C4EE389118E5}"/>
              </a:ext>
            </a:extLst>
          </p:cNvPr>
          <p:cNvCxnSpPr>
            <a:cxnSpLocks/>
            <a:stCxn id="78" idx="2"/>
          </p:cNvCxnSpPr>
          <p:nvPr/>
        </p:nvCxnSpPr>
        <p:spPr>
          <a:xfrm flipH="1">
            <a:off x="6105397" y="3756433"/>
            <a:ext cx="1454110" cy="588467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F3754EB8-582F-F00D-79E9-C4339B2A87CB}"/>
              </a:ext>
            </a:extLst>
          </p:cNvPr>
          <p:cNvCxnSpPr>
            <a:cxnSpLocks/>
            <a:stCxn id="84" idx="2"/>
            <a:endCxn id="76" idx="0"/>
          </p:cNvCxnSpPr>
          <p:nvPr/>
        </p:nvCxnSpPr>
        <p:spPr>
          <a:xfrm>
            <a:off x="4967219" y="3753232"/>
            <a:ext cx="0" cy="47242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2FE0D5A6-A947-CFAB-1C81-5C1EA38015BE}"/>
              </a:ext>
            </a:extLst>
          </p:cNvPr>
          <p:cNvCxnSpPr>
            <a:cxnSpLocks/>
            <a:stCxn id="84" idx="2"/>
            <a:endCxn id="90" idx="0"/>
          </p:cNvCxnSpPr>
          <p:nvPr/>
        </p:nvCxnSpPr>
        <p:spPr>
          <a:xfrm>
            <a:off x="4967219" y="3753232"/>
            <a:ext cx="1728192" cy="47242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线箭头连接符 136">
            <a:extLst>
              <a:ext uri="{FF2B5EF4-FFF2-40B4-BE49-F238E27FC236}">
                <a16:creationId xmlns:a16="http://schemas.microsoft.com/office/drawing/2014/main" id="{C17D118F-4353-849B-459A-E70CA36240C1}"/>
              </a:ext>
            </a:extLst>
          </p:cNvPr>
          <p:cNvCxnSpPr>
            <a:cxnSpLocks/>
            <a:stCxn id="84" idx="2"/>
          </p:cNvCxnSpPr>
          <p:nvPr/>
        </p:nvCxnSpPr>
        <p:spPr>
          <a:xfrm>
            <a:off x="4967219" y="3753232"/>
            <a:ext cx="2324634" cy="550505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线箭头连接符 139">
            <a:extLst>
              <a:ext uri="{FF2B5EF4-FFF2-40B4-BE49-F238E27FC236}">
                <a16:creationId xmlns:a16="http://schemas.microsoft.com/office/drawing/2014/main" id="{110CEA2D-39EC-C9FB-7329-9FBD8D334E78}"/>
              </a:ext>
            </a:extLst>
          </p:cNvPr>
          <p:cNvCxnSpPr>
            <a:cxnSpLocks/>
            <a:stCxn id="82" idx="2"/>
            <a:endCxn id="76" idx="0"/>
          </p:cNvCxnSpPr>
          <p:nvPr/>
        </p:nvCxnSpPr>
        <p:spPr>
          <a:xfrm flipH="1">
            <a:off x="4967219" y="3753232"/>
            <a:ext cx="864096" cy="47242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箭头连接符 142">
            <a:extLst>
              <a:ext uri="{FF2B5EF4-FFF2-40B4-BE49-F238E27FC236}">
                <a16:creationId xmlns:a16="http://schemas.microsoft.com/office/drawing/2014/main" id="{85873426-69E3-2784-FC25-5DAFFDA040BA}"/>
              </a:ext>
            </a:extLst>
          </p:cNvPr>
          <p:cNvCxnSpPr>
            <a:cxnSpLocks/>
            <a:endCxn id="93" idx="0"/>
          </p:cNvCxnSpPr>
          <p:nvPr/>
        </p:nvCxnSpPr>
        <p:spPr>
          <a:xfrm>
            <a:off x="5857350" y="3751940"/>
            <a:ext cx="1710349" cy="473712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直线箭头连接符 147">
            <a:extLst>
              <a:ext uri="{FF2B5EF4-FFF2-40B4-BE49-F238E27FC236}">
                <a16:creationId xmlns:a16="http://schemas.microsoft.com/office/drawing/2014/main" id="{F5F4B235-B39E-3108-9444-E1F21DE07D31}"/>
              </a:ext>
            </a:extLst>
          </p:cNvPr>
          <p:cNvCxnSpPr>
            <a:cxnSpLocks/>
            <a:stCxn id="80" idx="2"/>
            <a:endCxn id="76" idx="0"/>
          </p:cNvCxnSpPr>
          <p:nvPr/>
        </p:nvCxnSpPr>
        <p:spPr>
          <a:xfrm flipH="1">
            <a:off x="4967219" y="3753232"/>
            <a:ext cx="1728192" cy="47242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线箭头连接符 150">
            <a:extLst>
              <a:ext uri="{FF2B5EF4-FFF2-40B4-BE49-F238E27FC236}">
                <a16:creationId xmlns:a16="http://schemas.microsoft.com/office/drawing/2014/main" id="{1DB6A626-71D1-96F5-43AF-E311B82137C5}"/>
              </a:ext>
            </a:extLst>
          </p:cNvPr>
          <p:cNvCxnSpPr>
            <a:cxnSpLocks/>
            <a:stCxn id="78" idx="2"/>
            <a:endCxn id="93" idx="0"/>
          </p:cNvCxnSpPr>
          <p:nvPr/>
        </p:nvCxnSpPr>
        <p:spPr>
          <a:xfrm>
            <a:off x="7559507" y="3756433"/>
            <a:ext cx="8192" cy="469219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线箭头连接符 153">
            <a:extLst>
              <a:ext uri="{FF2B5EF4-FFF2-40B4-BE49-F238E27FC236}">
                <a16:creationId xmlns:a16="http://schemas.microsoft.com/office/drawing/2014/main" id="{0896A77F-5EF5-EB54-21D7-C97336FA67C3}"/>
              </a:ext>
            </a:extLst>
          </p:cNvPr>
          <p:cNvCxnSpPr>
            <a:cxnSpLocks/>
            <a:stCxn id="80" idx="2"/>
          </p:cNvCxnSpPr>
          <p:nvPr/>
        </p:nvCxnSpPr>
        <p:spPr>
          <a:xfrm>
            <a:off x="6695411" y="3753232"/>
            <a:ext cx="782897" cy="391814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>
            <a:extLst>
              <a:ext uri="{FF2B5EF4-FFF2-40B4-BE49-F238E27FC236}">
                <a16:creationId xmlns:a16="http://schemas.microsoft.com/office/drawing/2014/main" id="{8B3811D2-1241-CE1A-C040-5C3C11E2B7CB}"/>
              </a:ext>
            </a:extLst>
          </p:cNvPr>
          <p:cNvSpPr txBox="1"/>
          <p:nvPr/>
        </p:nvSpPr>
        <p:spPr>
          <a:xfrm>
            <a:off x="2695841" y="4924642"/>
            <a:ext cx="31354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/>
              <a:t>Reduce vs. </a:t>
            </a:r>
            <a:r>
              <a:rPr kumimoji="1" lang="en-US" altLang="zh-CN" b="1" err="1"/>
              <a:t>AllReduce</a:t>
            </a:r>
            <a:endParaRPr lang="zh-CN" altLang="en-US" b="1"/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17CED6C8-451C-5EDA-9BF7-DB6401453DB1}"/>
              </a:ext>
            </a:extLst>
          </p:cNvPr>
          <p:cNvSpPr txBox="1"/>
          <p:nvPr/>
        </p:nvSpPr>
        <p:spPr>
          <a:xfrm>
            <a:off x="-1" y="5443325"/>
            <a:ext cx="523664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200" b="0"/>
              <a:t>* The messages of </a:t>
            </a:r>
            <a:r>
              <a:rPr kumimoji="1" lang="en-US" altLang="zh-CN" sz="1200" b="0" err="1"/>
              <a:t>allreduce</a:t>
            </a:r>
            <a:r>
              <a:rPr kumimoji="1" lang="en-US" altLang="zh-CN" sz="1200" b="0"/>
              <a:t> may be missing due to space limitations </a:t>
            </a:r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573778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88301-73C8-D75D-14D7-77DFAB9FB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Key operator: </a:t>
            </a:r>
            <a:r>
              <a:rPr lang="en-US" altLang="zh-CN" err="1"/>
              <a:t>allreduce</a:t>
            </a:r>
            <a:r>
              <a:rPr lang="en-US" altLang="zh-CN"/>
              <a:t> (as a dataflow component)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8C526C-88FB-7B53-D012-047FB439E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81</a:t>
            </a:fld>
            <a:endParaRPr lang="zh-CN" altLang="en-US"/>
          </a:p>
        </p:txBody>
      </p:sp>
      <p:sp>
        <p:nvSpPr>
          <p:cNvPr id="5" name="任意形状 4">
            <a:extLst>
              <a:ext uri="{FF2B5EF4-FFF2-40B4-BE49-F238E27FC236}">
                <a16:creationId xmlns:a16="http://schemas.microsoft.com/office/drawing/2014/main" id="{579F7979-F869-6BC8-8054-1D4B3A1C4403}"/>
              </a:ext>
            </a:extLst>
          </p:cNvPr>
          <p:cNvSpPr/>
          <p:nvPr/>
        </p:nvSpPr>
        <p:spPr>
          <a:xfrm>
            <a:off x="3776595" y="4326673"/>
            <a:ext cx="2837703" cy="623369"/>
          </a:xfrm>
          <a:custGeom>
            <a:avLst/>
            <a:gdLst>
              <a:gd name="connsiteX0" fmla="*/ 148634 w 2837703"/>
              <a:gd name="connsiteY0" fmla="*/ 0 h 623369"/>
              <a:gd name="connsiteX1" fmla="*/ 260146 w 2837703"/>
              <a:gd name="connsiteY1" fmla="*/ 594732 h 623369"/>
              <a:gd name="connsiteX2" fmla="*/ 2549864 w 2837703"/>
              <a:gd name="connsiteY2" fmla="*/ 475786 h 623369"/>
              <a:gd name="connsiteX3" fmla="*/ 2728283 w 2837703"/>
              <a:gd name="connsiteY3" fmla="*/ 7434 h 623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7703" h="623369">
                <a:moveTo>
                  <a:pt x="148634" y="0"/>
                </a:moveTo>
                <a:cubicBezTo>
                  <a:pt x="4287" y="257717"/>
                  <a:pt x="-140059" y="515434"/>
                  <a:pt x="260146" y="594732"/>
                </a:cubicBezTo>
                <a:cubicBezTo>
                  <a:pt x="660351" y="674030"/>
                  <a:pt x="2138508" y="573669"/>
                  <a:pt x="2549864" y="475786"/>
                </a:cubicBezTo>
                <a:cubicBezTo>
                  <a:pt x="2961220" y="377903"/>
                  <a:pt x="2844751" y="192668"/>
                  <a:pt x="2728283" y="7434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688169A-57E4-3F3F-CA2C-C6957F1256E5}"/>
              </a:ext>
            </a:extLst>
          </p:cNvPr>
          <p:cNvGrpSpPr/>
          <p:nvPr/>
        </p:nvGrpSpPr>
        <p:grpSpPr>
          <a:xfrm>
            <a:off x="623654" y="2428411"/>
            <a:ext cx="1368152" cy="616380"/>
            <a:chOff x="7884368" y="1584003"/>
            <a:chExt cx="1368152" cy="61638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6A2DBF5-6DD1-CB8D-10A3-A24FAEA88FB1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A8DD587-1760-31D0-B439-62D146D1B6BA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4D425301-2FCF-248D-626F-232BB7362ACD}"/>
              </a:ext>
            </a:extLst>
          </p:cNvPr>
          <p:cNvCxnSpPr>
            <a:cxnSpLocks/>
          </p:cNvCxnSpPr>
          <p:nvPr/>
        </p:nvCxnSpPr>
        <p:spPr>
          <a:xfrm>
            <a:off x="1307730" y="3044791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69F12BC-322C-9A0D-C04E-299DC06A739C}"/>
              </a:ext>
            </a:extLst>
          </p:cNvPr>
          <p:cNvCxnSpPr>
            <a:cxnSpLocks/>
          </p:cNvCxnSpPr>
          <p:nvPr/>
        </p:nvCxnSpPr>
        <p:spPr>
          <a:xfrm>
            <a:off x="449610" y="1943990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421FB56A-E8B7-8680-993A-9DD12300BFC0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1245449" y="1982643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6D7B6E1-C16F-B7AA-4A16-38AC28C71646}"/>
              </a:ext>
            </a:extLst>
          </p:cNvPr>
          <p:cNvGrpSpPr/>
          <p:nvPr/>
        </p:nvGrpSpPr>
        <p:grpSpPr>
          <a:xfrm>
            <a:off x="638894" y="3655156"/>
            <a:ext cx="1463983" cy="616380"/>
            <a:chOff x="7884367" y="1584003"/>
            <a:chExt cx="1463983" cy="616380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EFCA714-8F7E-960F-822F-68B86D282269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6F13B48-7C9B-B5CA-5F00-0A2F986DC554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3A9161E-DD3A-E69D-5B70-28CB0BBB9169}"/>
              </a:ext>
            </a:extLst>
          </p:cNvPr>
          <p:cNvGrpSpPr/>
          <p:nvPr/>
        </p:nvGrpSpPr>
        <p:grpSpPr>
          <a:xfrm>
            <a:off x="1735693" y="1297750"/>
            <a:ext cx="629816" cy="616380"/>
            <a:chOff x="7884368" y="1584003"/>
            <a:chExt cx="629816" cy="616380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8C6F561-7729-1AE5-01A0-FAADCCB7F146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4C4B711-B781-D9E9-AE3A-F96DCB747C5A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A32093D7-FAD7-9300-4BDA-804004659D4E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1621588" y="1914130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D5F6E58-DA5F-A6DF-F2EF-8A1518498026}"/>
              </a:ext>
            </a:extLst>
          </p:cNvPr>
          <p:cNvGrpSpPr/>
          <p:nvPr/>
        </p:nvGrpSpPr>
        <p:grpSpPr>
          <a:xfrm>
            <a:off x="258868" y="1301979"/>
            <a:ext cx="576059" cy="616380"/>
            <a:chOff x="638921" y="2203432"/>
            <a:chExt cx="576059" cy="616380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E40883C-FACB-42FC-76C9-4FD6321F40BC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A343DCC-6BAE-E550-E153-159B933D354B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66AEACC-746F-5BB0-AA49-1071076D3A4E}"/>
              </a:ext>
            </a:extLst>
          </p:cNvPr>
          <p:cNvGrpSpPr/>
          <p:nvPr/>
        </p:nvGrpSpPr>
        <p:grpSpPr>
          <a:xfrm>
            <a:off x="2928009" y="1301979"/>
            <a:ext cx="576059" cy="616380"/>
            <a:chOff x="921616" y="2207228"/>
            <a:chExt cx="576059" cy="61638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AE5C703-68FB-DD6E-4680-D2A7C2CFB199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1464A61-40EF-2B0C-9731-A17F833F9BB3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X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97F4342A-E834-CD8A-58B6-61A240FF4674}"/>
              </a:ext>
            </a:extLst>
          </p:cNvPr>
          <p:cNvGrpSpPr/>
          <p:nvPr/>
        </p:nvGrpSpPr>
        <p:grpSpPr>
          <a:xfrm>
            <a:off x="1114987" y="1304198"/>
            <a:ext cx="576059" cy="616380"/>
            <a:chOff x="638921" y="2203432"/>
            <a:chExt cx="576059" cy="61638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79AC0C89-53C3-C54B-D644-CD9708A00C13}"/>
                </a:ext>
              </a:extLst>
            </p:cNvPr>
            <p:cNvSpPr/>
            <p:nvPr/>
          </p:nvSpPr>
          <p:spPr>
            <a:xfrm>
              <a:off x="683568" y="2203432"/>
              <a:ext cx="292471" cy="616380"/>
            </a:xfrm>
            <a:prstGeom prst="rect">
              <a:avLst/>
            </a:prstGeom>
            <a:solidFill>
              <a:srgbClr val="CDCCFE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D449E12-A4D9-0D8B-9D34-B3E6681415D1}"/>
                </a:ext>
              </a:extLst>
            </p:cNvPr>
            <p:cNvSpPr txBox="1"/>
            <p:nvPr/>
          </p:nvSpPr>
          <p:spPr>
            <a:xfrm>
              <a:off x="638921" y="2303622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0</a:t>
              </a:r>
              <a:endParaRPr lang="zh-CN" altLang="en-US" baseline="-2500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70D05F2-1F8E-D853-EA59-009585724D02}"/>
              </a:ext>
            </a:extLst>
          </p:cNvPr>
          <p:cNvGrpSpPr/>
          <p:nvPr/>
        </p:nvGrpSpPr>
        <p:grpSpPr>
          <a:xfrm>
            <a:off x="3396232" y="1301979"/>
            <a:ext cx="576059" cy="616380"/>
            <a:chOff x="921616" y="2207228"/>
            <a:chExt cx="576059" cy="61638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EF7A40AB-717B-0751-AEB3-5BA780D922C6}"/>
                </a:ext>
              </a:extLst>
            </p:cNvPr>
            <p:cNvSpPr/>
            <p:nvPr/>
          </p:nvSpPr>
          <p:spPr>
            <a:xfrm>
              <a:off x="982906" y="2207228"/>
              <a:ext cx="271503" cy="616380"/>
            </a:xfrm>
            <a:prstGeom prst="rect">
              <a:avLst/>
            </a:prstGeom>
            <a:solidFill>
              <a:srgbClr val="FFFC00"/>
            </a:solidFill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9D65D42-FF15-2690-7ADB-D6CBF704F0B4}"/>
                </a:ext>
              </a:extLst>
            </p:cNvPr>
            <p:cNvSpPr txBox="1"/>
            <p:nvPr/>
          </p:nvSpPr>
          <p:spPr>
            <a:xfrm>
              <a:off x="921616" y="2317458"/>
              <a:ext cx="57605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Y</a:t>
              </a:r>
              <a:r>
                <a:rPr kumimoji="1" lang="en-US" altLang="zh-CN" baseline="-25000"/>
                <a:t>1</a:t>
              </a:r>
              <a:endParaRPr lang="zh-CN" altLang="en-US" baseline="-2500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6B0AC16-4005-A633-5EE0-F9545D61EDBC}"/>
              </a:ext>
            </a:extLst>
          </p:cNvPr>
          <p:cNvGrpSpPr/>
          <p:nvPr/>
        </p:nvGrpSpPr>
        <p:grpSpPr>
          <a:xfrm>
            <a:off x="3950564" y="1301979"/>
            <a:ext cx="629816" cy="616380"/>
            <a:chOff x="7884368" y="1584003"/>
            <a:chExt cx="629816" cy="616380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0B0ECCD-BFD9-2AD7-2174-9D8744D8D94D}"/>
                </a:ext>
              </a:extLst>
            </p:cNvPr>
            <p:cNvSpPr/>
            <p:nvPr/>
          </p:nvSpPr>
          <p:spPr>
            <a:xfrm>
              <a:off x="7884368" y="1584003"/>
              <a:ext cx="581384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07674E5-9A2D-511E-9F64-A1E464DB857A}"/>
                </a:ext>
              </a:extLst>
            </p:cNvPr>
            <p:cNvSpPr txBox="1"/>
            <p:nvPr/>
          </p:nvSpPr>
          <p:spPr>
            <a:xfrm>
              <a:off x="8029661" y="1700732"/>
              <a:ext cx="48452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w</a:t>
              </a:r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DEC8AF6-DC1A-CDC5-B6BC-AA7C9D63C8BD}"/>
              </a:ext>
            </a:extLst>
          </p:cNvPr>
          <p:cNvGrpSpPr/>
          <p:nvPr/>
        </p:nvGrpSpPr>
        <p:grpSpPr>
          <a:xfrm>
            <a:off x="3172142" y="2433836"/>
            <a:ext cx="1368152" cy="616380"/>
            <a:chOff x="7884368" y="1584003"/>
            <a:chExt cx="1368152" cy="616380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A468585-544F-9132-9DAB-94FDE1818A0D}"/>
                </a:ext>
              </a:extLst>
            </p:cNvPr>
            <p:cNvSpPr/>
            <p:nvPr/>
          </p:nvSpPr>
          <p:spPr>
            <a:xfrm>
              <a:off x="7884368" y="1584003"/>
              <a:ext cx="1259632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1CA65B07-29C5-E393-2187-24E003CC81A1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Forward</a:t>
              </a:r>
              <a:endParaRPr lang="zh-CN" altLang="en-US"/>
            </a:p>
          </p:txBody>
        </p:sp>
      </p:grp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31E4CB92-5E01-7446-DB08-9E5B28D3A89D}"/>
              </a:ext>
            </a:extLst>
          </p:cNvPr>
          <p:cNvCxnSpPr>
            <a:cxnSpLocks/>
          </p:cNvCxnSpPr>
          <p:nvPr/>
        </p:nvCxnSpPr>
        <p:spPr>
          <a:xfrm>
            <a:off x="3856218" y="3050216"/>
            <a:ext cx="0" cy="529752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线箭头连接符 37">
            <a:extLst>
              <a:ext uri="{FF2B5EF4-FFF2-40B4-BE49-F238E27FC236}">
                <a16:creationId xmlns:a16="http://schemas.microsoft.com/office/drawing/2014/main" id="{836523FC-1D4A-0E9B-1249-B32E16D39946}"/>
              </a:ext>
            </a:extLst>
          </p:cNvPr>
          <p:cNvCxnSpPr>
            <a:cxnSpLocks/>
          </p:cNvCxnSpPr>
          <p:nvPr/>
        </p:nvCxnSpPr>
        <p:spPr>
          <a:xfrm>
            <a:off x="2998098" y="1949415"/>
            <a:ext cx="387554" cy="523074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2CB368CD-1B99-649D-B12C-CFC6BD44F090}"/>
              </a:ext>
            </a:extLst>
          </p:cNvPr>
          <p:cNvCxnSpPr>
            <a:cxnSpLocks/>
            <a:endCxn id="35" idx="0"/>
          </p:cNvCxnSpPr>
          <p:nvPr/>
        </p:nvCxnSpPr>
        <p:spPr>
          <a:xfrm>
            <a:off x="3793937" y="1988068"/>
            <a:ext cx="8021" cy="445768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29A69E16-9A58-9D0E-A75E-76F81B0CD713}"/>
              </a:ext>
            </a:extLst>
          </p:cNvPr>
          <p:cNvGrpSpPr/>
          <p:nvPr/>
        </p:nvGrpSpPr>
        <p:grpSpPr>
          <a:xfrm>
            <a:off x="3187382" y="3660581"/>
            <a:ext cx="1463983" cy="616380"/>
            <a:chOff x="7884367" y="1584003"/>
            <a:chExt cx="1463983" cy="616380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36BAE50C-D10F-A06E-CFBA-BCB2BDCC3459}"/>
                </a:ext>
              </a:extLst>
            </p:cNvPr>
            <p:cNvSpPr/>
            <p:nvPr/>
          </p:nvSpPr>
          <p:spPr>
            <a:xfrm>
              <a:off x="7884367" y="1584003"/>
              <a:ext cx="1463983" cy="616380"/>
            </a:xfrm>
            <a:prstGeom prst="rect">
              <a:avLst/>
            </a:prstGeom>
            <a:ln w="28575">
              <a:solidFill>
                <a:schemeClr val="tx1"/>
              </a:solidFill>
              <a:prstDash val="solid"/>
              <a:headEnd type="none" w="med" len="med"/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9F28BD5-4FE6-4921-FBDC-E9D62EB54AB7}"/>
                </a:ext>
              </a:extLst>
            </p:cNvPr>
            <p:cNvSpPr txBox="1"/>
            <p:nvPr/>
          </p:nvSpPr>
          <p:spPr>
            <a:xfrm>
              <a:off x="7981230" y="1714322"/>
              <a:ext cx="127129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Backward</a:t>
              </a:r>
              <a:endParaRPr lang="zh-CN" altLang="en-US"/>
            </a:p>
          </p:txBody>
        </p:sp>
      </p:grp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2DA5D4A6-ED4C-96C5-ED1D-1238FA206812}"/>
              </a:ext>
            </a:extLst>
          </p:cNvPr>
          <p:cNvCxnSpPr>
            <a:cxnSpLocks/>
          </p:cNvCxnSpPr>
          <p:nvPr/>
        </p:nvCxnSpPr>
        <p:spPr>
          <a:xfrm flipH="1">
            <a:off x="4170076" y="1919555"/>
            <a:ext cx="404797" cy="480046"/>
          </a:xfrm>
          <a:prstGeom prst="straightConnector1">
            <a:avLst/>
          </a:prstGeom>
          <a:ln w="2222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1">
            <a:extLst>
              <a:ext uri="{FF2B5EF4-FFF2-40B4-BE49-F238E27FC236}">
                <a16:creationId xmlns:a16="http://schemas.microsoft.com/office/drawing/2014/main" id="{29DDF825-F2AB-90C3-45FF-281026CB6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425" y="450209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44CBF893-80A3-1F75-2C05-2203384E12AB}"/>
              </a:ext>
            </a:extLst>
          </p:cNvPr>
          <p:cNvSpPr txBox="1"/>
          <p:nvPr/>
        </p:nvSpPr>
        <p:spPr>
          <a:xfrm>
            <a:off x="3966991" y="4496817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E8039E2-D7D7-5B87-C030-190C5386FB96}"/>
              </a:ext>
            </a:extLst>
          </p:cNvPr>
          <p:cNvSpPr/>
          <p:nvPr/>
        </p:nvSpPr>
        <p:spPr>
          <a:xfrm>
            <a:off x="5796136" y="3661951"/>
            <a:ext cx="1452392" cy="616380"/>
          </a:xfrm>
          <a:prstGeom prst="rect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57239873-2D05-A178-A17E-3D792CDC3B84}"/>
              </a:ext>
            </a:extLst>
          </p:cNvPr>
          <p:cNvSpPr txBox="1"/>
          <p:nvPr/>
        </p:nvSpPr>
        <p:spPr>
          <a:xfrm>
            <a:off x="5878256" y="3763692"/>
            <a:ext cx="12881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 err="1">
                <a:solidFill>
                  <a:srgbClr val="FF0000"/>
                </a:solidFill>
              </a:rPr>
              <a:t>Allreduce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48" name="任意形状 47">
            <a:extLst>
              <a:ext uri="{FF2B5EF4-FFF2-40B4-BE49-F238E27FC236}">
                <a16:creationId xmlns:a16="http://schemas.microsoft.com/office/drawing/2014/main" id="{5B8ACE22-4CA9-9BD5-2950-F4C4554C2AED}"/>
              </a:ext>
            </a:extLst>
          </p:cNvPr>
          <p:cNvSpPr/>
          <p:nvPr/>
        </p:nvSpPr>
        <p:spPr>
          <a:xfrm>
            <a:off x="975796" y="4363844"/>
            <a:ext cx="6206258" cy="897392"/>
          </a:xfrm>
          <a:custGeom>
            <a:avLst/>
            <a:gdLst>
              <a:gd name="connsiteX0" fmla="*/ 377219 w 6206258"/>
              <a:gd name="connsiteY0" fmla="*/ 22302 h 897392"/>
              <a:gd name="connsiteX1" fmla="*/ 555638 w 6206258"/>
              <a:gd name="connsiteY1" fmla="*/ 825190 h 897392"/>
              <a:gd name="connsiteX2" fmla="*/ 5685199 w 6206258"/>
              <a:gd name="connsiteY2" fmla="*/ 765717 h 897392"/>
              <a:gd name="connsiteX3" fmla="*/ 5766975 w 6206258"/>
              <a:gd name="connsiteY3" fmla="*/ 0 h 897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06258" h="897392">
                <a:moveTo>
                  <a:pt x="377219" y="22302"/>
                </a:moveTo>
                <a:cubicBezTo>
                  <a:pt x="24097" y="361794"/>
                  <a:pt x="-329025" y="701287"/>
                  <a:pt x="555638" y="825190"/>
                </a:cubicBezTo>
                <a:cubicBezTo>
                  <a:pt x="1440301" y="949093"/>
                  <a:pt x="4816643" y="903249"/>
                  <a:pt x="5685199" y="765717"/>
                </a:cubicBezTo>
                <a:cubicBezTo>
                  <a:pt x="6553755" y="628185"/>
                  <a:pt x="6160365" y="314092"/>
                  <a:pt x="5766975" y="0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olid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9" name="Picture 1">
            <a:extLst>
              <a:ext uri="{FF2B5EF4-FFF2-40B4-BE49-F238E27FC236}">
                <a16:creationId xmlns:a16="http://schemas.microsoft.com/office/drawing/2014/main" id="{1EB3508A-1D17-D7DA-36F4-DC55C3C8C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86" y="4481268"/>
            <a:ext cx="511200" cy="255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E31EBF6B-7431-887C-885F-826950550A98}"/>
              </a:ext>
            </a:extLst>
          </p:cNvPr>
          <p:cNvSpPr txBox="1"/>
          <p:nvPr/>
        </p:nvSpPr>
        <p:spPr>
          <a:xfrm>
            <a:off x="1104839" y="4581016"/>
            <a:ext cx="402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pic>
        <p:nvPicPr>
          <p:cNvPr id="52" name="Picture 1">
            <a:extLst>
              <a:ext uri="{FF2B5EF4-FFF2-40B4-BE49-F238E27FC236}">
                <a16:creationId xmlns:a16="http://schemas.microsoft.com/office/drawing/2014/main" id="{9AF2A5A2-7C26-8D59-F8A2-8A7E34DBF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669" y="3140667"/>
            <a:ext cx="511200" cy="255600"/>
          </a:xfrm>
          <a:prstGeom prst="rect">
            <a:avLst/>
          </a:prstGeom>
        </p:spPr>
      </p:pic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125F2A48-B0E8-8B84-FADA-326A9A0FE9A0}"/>
              </a:ext>
            </a:extLst>
          </p:cNvPr>
          <p:cNvCxnSpPr/>
          <p:nvPr/>
        </p:nvCxnSpPr>
        <p:spPr>
          <a:xfrm>
            <a:off x="2627784" y="1109110"/>
            <a:ext cx="0" cy="3820734"/>
          </a:xfrm>
          <a:prstGeom prst="line">
            <a:avLst/>
          </a:prstGeom>
          <a:ln>
            <a:solidFill>
              <a:schemeClr val="accent6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任意形状 53">
            <a:extLst>
              <a:ext uri="{FF2B5EF4-FFF2-40B4-BE49-F238E27FC236}">
                <a16:creationId xmlns:a16="http://schemas.microsoft.com/office/drawing/2014/main" id="{4868BDC1-BCE3-6C76-1EE9-B1DE4497E328}"/>
              </a:ext>
            </a:extLst>
          </p:cNvPr>
          <p:cNvSpPr/>
          <p:nvPr/>
        </p:nvSpPr>
        <p:spPr>
          <a:xfrm>
            <a:off x="4578927" y="1427018"/>
            <a:ext cx="2634363" cy="2078182"/>
          </a:xfrm>
          <a:custGeom>
            <a:avLst/>
            <a:gdLst>
              <a:gd name="connsiteX0" fmla="*/ 1780309 w 2634363"/>
              <a:gd name="connsiteY0" fmla="*/ 2078182 h 2078182"/>
              <a:gd name="connsiteX1" fmla="*/ 2549237 w 2634363"/>
              <a:gd name="connsiteY1" fmla="*/ 699655 h 2078182"/>
              <a:gd name="connsiteX2" fmla="*/ 0 w 2634363"/>
              <a:gd name="connsiteY2" fmla="*/ 0 h 2078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34363" h="2078182">
                <a:moveTo>
                  <a:pt x="1780309" y="2078182"/>
                </a:moveTo>
                <a:cubicBezTo>
                  <a:pt x="2313132" y="1562100"/>
                  <a:pt x="2845955" y="1046019"/>
                  <a:pt x="2549237" y="699655"/>
                </a:cubicBezTo>
                <a:cubicBezTo>
                  <a:pt x="2252519" y="353291"/>
                  <a:pt x="1126259" y="176645"/>
                  <a:pt x="0" y="0"/>
                </a:cubicBezTo>
              </a:path>
            </a:pathLst>
          </a:cu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任意形状 54">
            <a:extLst>
              <a:ext uri="{FF2B5EF4-FFF2-40B4-BE49-F238E27FC236}">
                <a16:creationId xmlns:a16="http://schemas.microsoft.com/office/drawing/2014/main" id="{C7882E70-A1BA-B479-DC14-35488B675915}"/>
              </a:ext>
            </a:extLst>
          </p:cNvPr>
          <p:cNvSpPr/>
          <p:nvPr/>
        </p:nvSpPr>
        <p:spPr>
          <a:xfrm>
            <a:off x="2348345" y="896556"/>
            <a:ext cx="5701465" cy="2580935"/>
          </a:xfrm>
          <a:custGeom>
            <a:avLst/>
            <a:gdLst>
              <a:gd name="connsiteX0" fmla="*/ 4121728 w 5701465"/>
              <a:gd name="connsiteY0" fmla="*/ 2580935 h 2580935"/>
              <a:gd name="connsiteX1" fmla="*/ 5597237 w 5701465"/>
              <a:gd name="connsiteY1" fmla="*/ 1001517 h 2580935"/>
              <a:gd name="connsiteX2" fmla="*/ 1572491 w 5701465"/>
              <a:gd name="connsiteY2" fmla="*/ 17844 h 2580935"/>
              <a:gd name="connsiteX3" fmla="*/ 0 w 5701465"/>
              <a:gd name="connsiteY3" fmla="*/ 461189 h 258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1465" h="2580935">
                <a:moveTo>
                  <a:pt x="4121728" y="2580935"/>
                </a:moveTo>
                <a:cubicBezTo>
                  <a:pt x="5071919" y="2004817"/>
                  <a:pt x="6022110" y="1428699"/>
                  <a:pt x="5597237" y="1001517"/>
                </a:cubicBezTo>
                <a:cubicBezTo>
                  <a:pt x="5172364" y="574335"/>
                  <a:pt x="2505364" y="107899"/>
                  <a:pt x="1572491" y="17844"/>
                </a:cubicBezTo>
                <a:cubicBezTo>
                  <a:pt x="639618" y="-72211"/>
                  <a:pt x="319809" y="194489"/>
                  <a:pt x="0" y="461189"/>
                </a:cubicBezTo>
              </a:path>
            </a:pathLst>
          </a:cu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48898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554404-2D92-FB75-881D-C75C3F933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System requirements for </a:t>
            </a:r>
            <a:r>
              <a:rPr kumimoji="1" lang="en-US" altLang="zh-CN" err="1"/>
              <a:t>AllReduce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76D0CE-AAC7-9283-FAB8-06F655A8C7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Overhead analysis: computation + network</a:t>
            </a:r>
          </a:p>
          <a:p>
            <a:r>
              <a:rPr kumimoji="1" lang="en-US" altLang="zh-CN"/>
              <a:t>The overhead of computation is typically small </a:t>
            </a:r>
          </a:p>
          <a:p>
            <a:pPr lvl="1"/>
            <a:r>
              <a:rPr kumimoji="1" lang="en-US" altLang="zh-CN"/>
              <a:t>Compute a sum operation on device is highly optimized, </a:t>
            </a:r>
          </a:p>
          <a:p>
            <a:pPr marL="74250" lvl="1" indent="0">
              <a:buNone/>
            </a:pPr>
            <a:r>
              <a:rPr kumimoji="1" lang="en-US" altLang="zh-CN"/>
              <a:t>     e.g., SIMD, GPU, TPU, etc. </a:t>
            </a:r>
          </a:p>
          <a:p>
            <a:r>
              <a:rPr kumimoji="1" lang="en-US" altLang="zh-CN"/>
              <a:t>Goal: reduce network overhead </a:t>
            </a:r>
          </a:p>
          <a:p>
            <a:pPr lvl="1"/>
            <a:r>
              <a:rPr kumimoji="1" lang="en-US" altLang="zh-CN"/>
              <a:t>Reduce bytes sent per-message </a:t>
            </a:r>
          </a:p>
          <a:p>
            <a:pPr lvl="1"/>
            <a:r>
              <a:rPr kumimoji="1" lang="en-US" altLang="zh-CN"/>
              <a:t>Reduce concurrent messages sent to a server </a:t>
            </a:r>
          </a:p>
          <a:p>
            <a:pPr lvl="1"/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B90903-0CB9-E7FF-4666-992841CB4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37578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D088B-771D-CF53-F436-F999C7A1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Try #1: parameter server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3E9D6-427E-DC8E-B763-6BDDE820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512168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kumimoji="1" lang="en-US" altLang="zh-CN" b="0"/>
              <a:t>Each process pushes the data to the parameter server (PS)</a:t>
            </a:r>
          </a:p>
          <a:p>
            <a:pPr marL="342900" indent="-342900">
              <a:buAutoNum type="arabicPeriod"/>
            </a:pPr>
            <a:r>
              <a:rPr kumimoji="1" lang="en-US" altLang="zh-CN" b="0"/>
              <a:t>After receiving all data, aggregate the data at the PS</a:t>
            </a:r>
          </a:p>
          <a:p>
            <a:r>
              <a:rPr kumimoji="1" lang="en-US" altLang="zh-CN" b="0"/>
              <a:t>3.  The PS pushes the data back to the processes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371C41-99DF-E4AF-48F0-2F35D3ED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83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8C65E3C-DE7D-1BF6-718A-4ABD0715E42C}"/>
              </a:ext>
            </a:extLst>
          </p:cNvPr>
          <p:cNvGrpSpPr/>
          <p:nvPr/>
        </p:nvGrpSpPr>
        <p:grpSpPr>
          <a:xfrm>
            <a:off x="759312" y="3727010"/>
            <a:ext cx="576064" cy="576064"/>
            <a:chOff x="1935252" y="3577580"/>
            <a:chExt cx="576064" cy="57606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8792084E-277E-AA84-33E9-EB360D5AE7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6A6D275-54EB-0087-3534-166B1DE935EC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1C516DE4-612E-2A20-8261-2EE4201CC956}"/>
              </a:ext>
            </a:extLst>
          </p:cNvPr>
          <p:cNvGrpSpPr/>
          <p:nvPr/>
        </p:nvGrpSpPr>
        <p:grpSpPr>
          <a:xfrm>
            <a:off x="759312" y="4540326"/>
            <a:ext cx="576064" cy="576064"/>
            <a:chOff x="1935252" y="3577580"/>
            <a:chExt cx="576064" cy="57606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36C0EA54-648E-B93E-6B13-EC4B1A695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FBCC5C9-9D48-A667-69CC-82BD1633ADE9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316E3B9-24E9-F7F7-90D7-5C3CEB80E923}"/>
              </a:ext>
            </a:extLst>
          </p:cNvPr>
          <p:cNvGrpSpPr/>
          <p:nvPr/>
        </p:nvGrpSpPr>
        <p:grpSpPr>
          <a:xfrm>
            <a:off x="795316" y="2905828"/>
            <a:ext cx="504056" cy="540402"/>
            <a:chOff x="827584" y="3001516"/>
            <a:chExt cx="504056" cy="540402"/>
          </a:xfrm>
        </p:grpSpPr>
        <p:sp>
          <p:nvSpPr>
            <p:cNvPr id="11" name="磁盘 10">
              <a:extLst>
                <a:ext uri="{FF2B5EF4-FFF2-40B4-BE49-F238E27FC236}">
                  <a16:creationId xmlns:a16="http://schemas.microsoft.com/office/drawing/2014/main" id="{A3B91DFC-8E3E-4192-2B4B-ED74D3A9D22E}"/>
                </a:ext>
              </a:extLst>
            </p:cNvPr>
            <p:cNvSpPr/>
            <p:nvPr/>
          </p:nvSpPr>
          <p:spPr>
            <a:xfrm>
              <a:off x="827584" y="3001516"/>
              <a:ext cx="504056" cy="540402"/>
            </a:xfrm>
            <a:prstGeom prst="flowChartMagneticDisk">
              <a:avLst/>
            </a:prstGeom>
            <a:solidFill>
              <a:srgbClr val="FAEADC"/>
            </a:solidFill>
            <a:ln w="12700">
              <a:solidFill>
                <a:schemeClr val="tx1"/>
              </a:solidFill>
              <a:tailEnd type="none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4E1ADBF0-A38C-EF77-17C0-FD91C57A34FD}"/>
                </a:ext>
              </a:extLst>
            </p:cNvPr>
            <p:cNvSpPr txBox="1"/>
            <p:nvPr/>
          </p:nvSpPr>
          <p:spPr>
            <a:xfrm>
              <a:off x="827584" y="3132409"/>
              <a:ext cx="4924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PS</a:t>
              </a:r>
              <a:endParaRPr kumimoji="1" lang="zh-CN" altLang="en-US"/>
            </a:p>
          </p:txBody>
        </p:sp>
      </p:grp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11FC619E-04D8-5566-F85C-8000A450B955}"/>
              </a:ext>
            </a:extLst>
          </p:cNvPr>
          <p:cNvCxnSpPr/>
          <p:nvPr/>
        </p:nvCxnSpPr>
        <p:spPr>
          <a:xfrm>
            <a:off x="1511660" y="3221387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B9404480-A60A-5857-76AD-0AD7576BBCA4}"/>
              </a:ext>
            </a:extLst>
          </p:cNvPr>
          <p:cNvCxnSpPr/>
          <p:nvPr/>
        </p:nvCxnSpPr>
        <p:spPr>
          <a:xfrm>
            <a:off x="1499320" y="4015042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>
            <a:extLst>
              <a:ext uri="{FF2B5EF4-FFF2-40B4-BE49-F238E27FC236}">
                <a16:creationId xmlns:a16="http://schemas.microsoft.com/office/drawing/2014/main" id="{B1BC2CF9-C74B-EBC6-19B3-3C55EFF5C90D}"/>
              </a:ext>
            </a:extLst>
          </p:cNvPr>
          <p:cNvCxnSpPr/>
          <p:nvPr/>
        </p:nvCxnSpPr>
        <p:spPr>
          <a:xfrm>
            <a:off x="1475656" y="4938539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EDAB7BB7-0889-4A7D-857F-76D0F51F4EF1}"/>
              </a:ext>
            </a:extLst>
          </p:cNvPr>
          <p:cNvSpPr/>
          <p:nvPr/>
        </p:nvSpPr>
        <p:spPr>
          <a:xfrm>
            <a:off x="1278990" y="3922882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695D987-8E38-3BE0-5F0A-716D038E5784}"/>
              </a:ext>
            </a:extLst>
          </p:cNvPr>
          <p:cNvSpPr/>
          <p:nvPr/>
        </p:nvSpPr>
        <p:spPr>
          <a:xfrm>
            <a:off x="1297738" y="4828358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箭头连接符 20">
            <a:extLst>
              <a:ext uri="{FF2B5EF4-FFF2-40B4-BE49-F238E27FC236}">
                <a16:creationId xmlns:a16="http://schemas.microsoft.com/office/drawing/2014/main" id="{22A89ADD-2C47-96B3-E8FB-C140107B1CFF}"/>
              </a:ext>
            </a:extLst>
          </p:cNvPr>
          <p:cNvCxnSpPr/>
          <p:nvPr/>
        </p:nvCxnSpPr>
        <p:spPr>
          <a:xfrm flipV="1">
            <a:off x="1763688" y="3221387"/>
            <a:ext cx="288032" cy="793654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0E35C868-1FCB-F9EA-3B55-58058202BEEA}"/>
              </a:ext>
            </a:extLst>
          </p:cNvPr>
          <p:cNvCxnSpPr>
            <a:cxnSpLocks/>
          </p:cNvCxnSpPr>
          <p:nvPr/>
        </p:nvCxnSpPr>
        <p:spPr>
          <a:xfrm flipV="1">
            <a:off x="1907704" y="3231218"/>
            <a:ext cx="576064" cy="1721841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FB1869E1-643B-8873-45D9-D8B17D614F0D}"/>
              </a:ext>
            </a:extLst>
          </p:cNvPr>
          <p:cNvSpPr/>
          <p:nvPr/>
        </p:nvSpPr>
        <p:spPr>
          <a:xfrm>
            <a:off x="1807634" y="3559762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B346AE0-0C73-D4F9-3A1C-EB4B0F2F9785}"/>
              </a:ext>
            </a:extLst>
          </p:cNvPr>
          <p:cNvSpPr/>
          <p:nvPr/>
        </p:nvSpPr>
        <p:spPr>
          <a:xfrm>
            <a:off x="1995597" y="4353416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E87D439-103F-05A5-2E04-4610166541A3}"/>
              </a:ext>
            </a:extLst>
          </p:cNvPr>
          <p:cNvSpPr/>
          <p:nvPr/>
        </p:nvSpPr>
        <p:spPr>
          <a:xfrm>
            <a:off x="2843808" y="2956015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3D085ED-A167-CBCA-02D4-624B90A886D7}"/>
              </a:ext>
            </a:extLst>
          </p:cNvPr>
          <p:cNvSpPr/>
          <p:nvPr/>
        </p:nvSpPr>
        <p:spPr>
          <a:xfrm>
            <a:off x="3347864" y="295399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012A383-0EC9-E9A3-45AE-2400C45A6AC2}"/>
              </a:ext>
            </a:extLst>
          </p:cNvPr>
          <p:cNvSpPr txBox="1"/>
          <p:nvPr/>
        </p:nvSpPr>
        <p:spPr>
          <a:xfrm>
            <a:off x="3043947" y="2861490"/>
            <a:ext cx="33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0"/>
              <a:t>+</a:t>
            </a:r>
            <a:endParaRPr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3951C58-7D60-FA99-E4E7-8CAD07596925}"/>
              </a:ext>
            </a:extLst>
          </p:cNvPr>
          <p:cNvSpPr txBox="1"/>
          <p:nvPr/>
        </p:nvSpPr>
        <p:spPr>
          <a:xfrm>
            <a:off x="3548543" y="2852055"/>
            <a:ext cx="33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=</a:t>
            </a:r>
            <a:endParaRPr lang="zh-CN" altLang="en-US"/>
          </a:p>
        </p:txBody>
      </p:sp>
      <p:cxnSp>
        <p:nvCxnSpPr>
          <p:cNvPr id="34" name="直线箭头连接符 33">
            <a:extLst>
              <a:ext uri="{FF2B5EF4-FFF2-40B4-BE49-F238E27FC236}">
                <a16:creationId xmlns:a16="http://schemas.microsoft.com/office/drawing/2014/main" id="{5D7FB979-9FEA-D198-DF4B-C4DD74F8D24D}"/>
              </a:ext>
            </a:extLst>
          </p:cNvPr>
          <p:cNvCxnSpPr>
            <a:cxnSpLocks/>
          </p:cNvCxnSpPr>
          <p:nvPr/>
        </p:nvCxnSpPr>
        <p:spPr>
          <a:xfrm>
            <a:off x="4459783" y="3236253"/>
            <a:ext cx="385722" cy="788620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934E45AA-AC76-A1B4-9E40-A982A603A891}"/>
              </a:ext>
            </a:extLst>
          </p:cNvPr>
          <p:cNvCxnSpPr>
            <a:cxnSpLocks/>
          </p:cNvCxnSpPr>
          <p:nvPr/>
        </p:nvCxnSpPr>
        <p:spPr>
          <a:xfrm>
            <a:off x="4833387" y="3228622"/>
            <a:ext cx="890741" cy="1691895"/>
          </a:xfrm>
          <a:prstGeom prst="straightConnector1">
            <a:avLst/>
          </a:prstGeom>
          <a:ln w="222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C13C3454-B3BB-CAC5-0334-FB5D7ED58AC4}"/>
              </a:ext>
            </a:extLst>
          </p:cNvPr>
          <p:cNvCxnSpPr>
            <a:cxnSpLocks/>
          </p:cNvCxnSpPr>
          <p:nvPr/>
        </p:nvCxnSpPr>
        <p:spPr>
          <a:xfrm>
            <a:off x="2627784" y="2879070"/>
            <a:ext cx="0" cy="23893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B7893C18-DE0D-76FE-CAA5-99E6D4BFF604}"/>
              </a:ext>
            </a:extLst>
          </p:cNvPr>
          <p:cNvCxnSpPr>
            <a:cxnSpLocks/>
          </p:cNvCxnSpPr>
          <p:nvPr/>
        </p:nvCxnSpPr>
        <p:spPr>
          <a:xfrm>
            <a:off x="4258286" y="2861490"/>
            <a:ext cx="0" cy="238933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1118D9C7-D3C6-3379-7165-7382C74CF183}"/>
              </a:ext>
            </a:extLst>
          </p:cNvPr>
          <p:cNvSpPr txBox="1"/>
          <p:nvPr/>
        </p:nvSpPr>
        <p:spPr>
          <a:xfrm>
            <a:off x="1041537" y="5089748"/>
            <a:ext cx="1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/>
              <a:t>Step #1</a:t>
            </a:r>
            <a:endParaRPr lang="zh-CN" altLang="en-US" b="1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083F20E-746B-AB7A-3CF0-28D32C8BAC82}"/>
              </a:ext>
            </a:extLst>
          </p:cNvPr>
          <p:cNvSpPr txBox="1"/>
          <p:nvPr/>
        </p:nvSpPr>
        <p:spPr>
          <a:xfrm>
            <a:off x="2771801" y="5089748"/>
            <a:ext cx="1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/>
              <a:t>Step #2</a:t>
            </a:r>
            <a:endParaRPr lang="zh-CN" altLang="en-US" b="1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B53B47B-5D8A-427D-BDA6-7DDC803FE4D0}"/>
              </a:ext>
            </a:extLst>
          </p:cNvPr>
          <p:cNvSpPr txBox="1"/>
          <p:nvPr/>
        </p:nvSpPr>
        <p:spPr>
          <a:xfrm>
            <a:off x="4612566" y="5089748"/>
            <a:ext cx="14020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b="1"/>
              <a:t>Step #3</a:t>
            </a:r>
            <a:endParaRPr lang="zh-CN" altLang="en-US" b="1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E30E2A0-EB01-C36A-F328-C969F44320C8}"/>
              </a:ext>
            </a:extLst>
          </p:cNvPr>
          <p:cNvSpPr/>
          <p:nvPr/>
        </p:nvSpPr>
        <p:spPr>
          <a:xfrm>
            <a:off x="3942222" y="2953997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8A769B4-3651-CB9E-2EBE-080405B8241F}"/>
              </a:ext>
            </a:extLst>
          </p:cNvPr>
          <p:cNvSpPr/>
          <p:nvPr/>
        </p:nvSpPr>
        <p:spPr>
          <a:xfrm>
            <a:off x="4546516" y="3556469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E9F75DC-0697-CAD4-33D1-1924BCA83780}"/>
              </a:ext>
            </a:extLst>
          </p:cNvPr>
          <p:cNvSpPr/>
          <p:nvPr/>
        </p:nvSpPr>
        <p:spPr>
          <a:xfrm>
            <a:off x="5364088" y="4353416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77620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AD088B-771D-CF53-F436-F999C7A13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Allreduce</a:t>
            </a:r>
            <a:r>
              <a:rPr kumimoji="1" lang="en-US" altLang="zh-CN"/>
              <a:t> with a single parameter server (PS)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3E9D6-427E-DC8E-B763-6BDDE820E6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8"/>
            <a:ext cx="8229600" cy="1512168"/>
          </a:xfrm>
        </p:spPr>
        <p:txBody>
          <a:bodyPr>
            <a:normAutofit/>
          </a:bodyPr>
          <a:lstStyle/>
          <a:p>
            <a:r>
              <a:rPr kumimoji="1" lang="en-US" altLang="zh-CN"/>
              <a:t>Question</a:t>
            </a:r>
            <a:r>
              <a:rPr kumimoji="1" lang="en-US" altLang="zh-CN" b="0"/>
              <a:t>: what is the network requirements at each stage? </a:t>
            </a:r>
          </a:p>
          <a:p>
            <a:pPr lvl="1"/>
            <a:r>
              <a:rPr kumimoji="1" lang="en-US" altLang="zh-CN" b="0"/>
              <a:t>Step #1: O</a:t>
            </a:r>
            <a:r>
              <a:rPr kumimoji="1" lang="en-US" altLang="zh-CN"/>
              <a:t>(1) at each process, O(n) at the PS </a:t>
            </a:r>
          </a:p>
          <a:p>
            <a:pPr lvl="1"/>
            <a:r>
              <a:rPr kumimoji="1" lang="en-US" altLang="zh-CN"/>
              <a:t>Step #3: </a:t>
            </a:r>
            <a:r>
              <a:rPr kumimoji="1" lang="en-US" altLang="zh-CN" b="0"/>
              <a:t>O</a:t>
            </a:r>
            <a:r>
              <a:rPr kumimoji="1" lang="en-US" altLang="zh-CN"/>
              <a:t>(1) at each process, O(n) at the PS </a:t>
            </a:r>
          </a:p>
          <a:p>
            <a:pPr lvl="1"/>
            <a:endParaRPr kumimoji="1" lang="en-US" altLang="zh-CN" b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371C41-99DF-E4AF-48F0-2F35D3ED5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84</a:t>
            </a:fld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E56D24-8E42-E6D1-D1C7-285A3FDC4714}"/>
              </a:ext>
            </a:extLst>
          </p:cNvPr>
          <p:cNvGrpSpPr/>
          <p:nvPr/>
        </p:nvGrpSpPr>
        <p:grpSpPr>
          <a:xfrm>
            <a:off x="759312" y="2852055"/>
            <a:ext cx="6873028" cy="2607025"/>
            <a:chOff x="759312" y="2852055"/>
            <a:chExt cx="6873028" cy="2607025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98C65E3C-DE7D-1BF6-718A-4ABD0715E42C}"/>
                </a:ext>
              </a:extLst>
            </p:cNvPr>
            <p:cNvGrpSpPr/>
            <p:nvPr/>
          </p:nvGrpSpPr>
          <p:grpSpPr>
            <a:xfrm>
              <a:off x="759312" y="3727010"/>
              <a:ext cx="576064" cy="576064"/>
              <a:chOff x="1935252" y="3577580"/>
              <a:chExt cx="576064" cy="576064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8792084E-277E-AA84-33E9-EB360D5AE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E6A6D275-54EB-0087-3534-166B1DE935EC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0</a:t>
                </a:r>
                <a:endParaRPr kumimoji="1" lang="zh-CN" altLang="en-US"/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C516DE4-612E-2A20-8261-2EE4201CC956}"/>
                </a:ext>
              </a:extLst>
            </p:cNvPr>
            <p:cNvGrpSpPr/>
            <p:nvPr/>
          </p:nvGrpSpPr>
          <p:grpSpPr>
            <a:xfrm>
              <a:off x="759312" y="4540326"/>
              <a:ext cx="576064" cy="576064"/>
              <a:chOff x="1935252" y="3577580"/>
              <a:chExt cx="576064" cy="576064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36C0EA54-648E-B93E-6B13-EC4B1A695C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935252" y="3577580"/>
                <a:ext cx="576064" cy="576064"/>
              </a:xfrm>
              <a:prstGeom prst="rect">
                <a:avLst/>
              </a:prstGeom>
            </p:spPr>
          </p:pic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FBCC5C9-9D48-A667-69CC-82BD1633ADE9}"/>
                  </a:ext>
                </a:extLst>
              </p:cNvPr>
              <p:cNvSpPr txBox="1"/>
              <p:nvPr/>
            </p:nvSpPr>
            <p:spPr>
              <a:xfrm>
                <a:off x="2066831" y="3640643"/>
                <a:ext cx="31290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1</a:t>
                </a:r>
                <a:endParaRPr kumimoji="1" lang="zh-CN" altLang="en-US"/>
              </a:p>
            </p:txBody>
          </p:sp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1316E3B9-24E9-F7F7-90D7-5C3CEB80E923}"/>
                </a:ext>
              </a:extLst>
            </p:cNvPr>
            <p:cNvGrpSpPr/>
            <p:nvPr/>
          </p:nvGrpSpPr>
          <p:grpSpPr>
            <a:xfrm>
              <a:off x="795316" y="2905828"/>
              <a:ext cx="504056" cy="540402"/>
              <a:chOff x="827584" y="3001516"/>
              <a:chExt cx="504056" cy="540402"/>
            </a:xfrm>
          </p:grpSpPr>
          <p:sp>
            <p:nvSpPr>
              <p:cNvPr id="11" name="磁盘 10">
                <a:extLst>
                  <a:ext uri="{FF2B5EF4-FFF2-40B4-BE49-F238E27FC236}">
                    <a16:creationId xmlns:a16="http://schemas.microsoft.com/office/drawing/2014/main" id="{A3B91DFC-8E3E-4192-2B4B-ED74D3A9D22E}"/>
                  </a:ext>
                </a:extLst>
              </p:cNvPr>
              <p:cNvSpPr/>
              <p:nvPr/>
            </p:nvSpPr>
            <p:spPr>
              <a:xfrm>
                <a:off x="827584" y="3001516"/>
                <a:ext cx="504056" cy="540402"/>
              </a:xfrm>
              <a:prstGeom prst="flowChartMagneticDisk">
                <a:avLst/>
              </a:prstGeom>
              <a:solidFill>
                <a:srgbClr val="FAEADC"/>
              </a:solidFill>
              <a:ln w="12700">
                <a:solidFill>
                  <a:schemeClr val="tx1"/>
                </a:solidFill>
                <a:tailEnd type="none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E1ADBF0-A38C-EF77-17C0-FD91C57A34FD}"/>
                  </a:ext>
                </a:extLst>
              </p:cNvPr>
              <p:cNvSpPr txBox="1"/>
              <p:nvPr/>
            </p:nvSpPr>
            <p:spPr>
              <a:xfrm>
                <a:off x="827584" y="3132409"/>
                <a:ext cx="49244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/>
                  <a:t>PS</a:t>
                </a:r>
                <a:endParaRPr kumimoji="1" lang="zh-CN" altLang="en-US"/>
              </a:p>
            </p:txBody>
          </p:sp>
        </p:grpSp>
        <p:cxnSp>
          <p:nvCxnSpPr>
            <p:cNvPr id="15" name="直线连接符 14">
              <a:extLst>
                <a:ext uri="{FF2B5EF4-FFF2-40B4-BE49-F238E27FC236}">
                  <a16:creationId xmlns:a16="http://schemas.microsoft.com/office/drawing/2014/main" id="{11FC619E-04D8-5566-F85C-8000A450B955}"/>
                </a:ext>
              </a:extLst>
            </p:cNvPr>
            <p:cNvCxnSpPr/>
            <p:nvPr/>
          </p:nvCxnSpPr>
          <p:spPr>
            <a:xfrm>
              <a:off x="1511660" y="3221387"/>
              <a:ext cx="6120680" cy="0"/>
            </a:xfrm>
            <a:prstGeom prst="line">
              <a:avLst/>
            </a:prstGeom>
            <a:ln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线连接符 15">
              <a:extLst>
                <a:ext uri="{FF2B5EF4-FFF2-40B4-BE49-F238E27FC236}">
                  <a16:creationId xmlns:a16="http://schemas.microsoft.com/office/drawing/2014/main" id="{B9404480-A60A-5857-76AD-0AD7576BBCA4}"/>
                </a:ext>
              </a:extLst>
            </p:cNvPr>
            <p:cNvCxnSpPr/>
            <p:nvPr/>
          </p:nvCxnSpPr>
          <p:spPr>
            <a:xfrm>
              <a:off x="1499320" y="4015042"/>
              <a:ext cx="6120680" cy="0"/>
            </a:xfrm>
            <a:prstGeom prst="line">
              <a:avLst/>
            </a:prstGeom>
            <a:ln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线连接符 16">
              <a:extLst>
                <a:ext uri="{FF2B5EF4-FFF2-40B4-BE49-F238E27FC236}">
                  <a16:creationId xmlns:a16="http://schemas.microsoft.com/office/drawing/2014/main" id="{B1BC2CF9-C74B-EBC6-19B3-3C55EFF5C90D}"/>
                </a:ext>
              </a:extLst>
            </p:cNvPr>
            <p:cNvCxnSpPr/>
            <p:nvPr/>
          </p:nvCxnSpPr>
          <p:spPr>
            <a:xfrm>
              <a:off x="1475656" y="4938539"/>
              <a:ext cx="6120680" cy="0"/>
            </a:xfrm>
            <a:prstGeom prst="line">
              <a:avLst/>
            </a:prstGeom>
            <a:ln>
              <a:solidFill>
                <a:schemeClr val="tx1"/>
              </a:solidFill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DAB7BB7-0889-4A7D-857F-76D0F51F4EF1}"/>
                </a:ext>
              </a:extLst>
            </p:cNvPr>
            <p:cNvSpPr/>
            <p:nvPr/>
          </p:nvSpPr>
          <p:spPr>
            <a:xfrm>
              <a:off x="1278990" y="3922882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695D987-8E38-3BE0-5F0A-716D038E5784}"/>
                </a:ext>
              </a:extLst>
            </p:cNvPr>
            <p:cNvSpPr/>
            <p:nvPr/>
          </p:nvSpPr>
          <p:spPr>
            <a:xfrm>
              <a:off x="1297738" y="4828358"/>
              <a:ext cx="200139" cy="184319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1" name="直线箭头连接符 20">
              <a:extLst>
                <a:ext uri="{FF2B5EF4-FFF2-40B4-BE49-F238E27FC236}">
                  <a16:creationId xmlns:a16="http://schemas.microsoft.com/office/drawing/2014/main" id="{22A89ADD-2C47-96B3-E8FB-C140107B1CFF}"/>
                </a:ext>
              </a:extLst>
            </p:cNvPr>
            <p:cNvCxnSpPr/>
            <p:nvPr/>
          </p:nvCxnSpPr>
          <p:spPr>
            <a:xfrm flipV="1">
              <a:off x="1763688" y="3221387"/>
              <a:ext cx="288032" cy="79365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线箭头连接符 21">
              <a:extLst>
                <a:ext uri="{FF2B5EF4-FFF2-40B4-BE49-F238E27FC236}">
                  <a16:creationId xmlns:a16="http://schemas.microsoft.com/office/drawing/2014/main" id="{0E35C868-1FCB-F9EA-3B55-58058202BE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7704" y="3231218"/>
              <a:ext cx="576064" cy="1721841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B1869E1-643B-8873-45D9-D8B17D614F0D}"/>
                </a:ext>
              </a:extLst>
            </p:cNvPr>
            <p:cNvSpPr/>
            <p:nvPr/>
          </p:nvSpPr>
          <p:spPr>
            <a:xfrm>
              <a:off x="1807634" y="3559762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B346AE0-0C73-D4F9-3A1C-EB4B0F2F9785}"/>
                </a:ext>
              </a:extLst>
            </p:cNvPr>
            <p:cNvSpPr/>
            <p:nvPr/>
          </p:nvSpPr>
          <p:spPr>
            <a:xfrm>
              <a:off x="1995597" y="4353416"/>
              <a:ext cx="200139" cy="184319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E87D439-103F-05A5-2E04-4610166541A3}"/>
                </a:ext>
              </a:extLst>
            </p:cNvPr>
            <p:cNvSpPr/>
            <p:nvPr/>
          </p:nvSpPr>
          <p:spPr>
            <a:xfrm>
              <a:off x="2843808" y="2956015"/>
              <a:ext cx="200139" cy="184319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3D085ED-A167-CBCA-02D4-624B90A886D7}"/>
                </a:ext>
              </a:extLst>
            </p:cNvPr>
            <p:cNvSpPr/>
            <p:nvPr/>
          </p:nvSpPr>
          <p:spPr>
            <a:xfrm>
              <a:off x="3347864" y="2953997"/>
              <a:ext cx="200139" cy="184319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9012A383-0EC9-E9A3-45AE-2400C45A6AC2}"/>
                </a:ext>
              </a:extLst>
            </p:cNvPr>
            <p:cNvSpPr txBox="1"/>
            <p:nvPr/>
          </p:nvSpPr>
          <p:spPr>
            <a:xfrm>
              <a:off x="3043947" y="2861490"/>
              <a:ext cx="335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0"/>
                <a:t>+</a:t>
              </a:r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3951C58-7D60-FA99-E4E7-8CAD07596925}"/>
                </a:ext>
              </a:extLst>
            </p:cNvPr>
            <p:cNvSpPr txBox="1"/>
            <p:nvPr/>
          </p:nvSpPr>
          <p:spPr>
            <a:xfrm>
              <a:off x="3548543" y="2852055"/>
              <a:ext cx="33571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/>
                <a:t>=</a:t>
              </a:r>
              <a:endParaRPr lang="zh-CN" altLang="en-US"/>
            </a:p>
          </p:txBody>
        </p:sp>
        <p:cxnSp>
          <p:nvCxnSpPr>
            <p:cNvPr id="34" name="直线箭头连接符 33">
              <a:extLst>
                <a:ext uri="{FF2B5EF4-FFF2-40B4-BE49-F238E27FC236}">
                  <a16:creationId xmlns:a16="http://schemas.microsoft.com/office/drawing/2014/main" id="{5D7FB979-9FEA-D198-DF4B-C4DD74F8D24D}"/>
                </a:ext>
              </a:extLst>
            </p:cNvPr>
            <p:cNvCxnSpPr>
              <a:cxnSpLocks/>
            </p:cNvCxnSpPr>
            <p:nvPr/>
          </p:nvCxnSpPr>
          <p:spPr>
            <a:xfrm>
              <a:off x="4459783" y="3236253"/>
              <a:ext cx="385722" cy="78862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934E45AA-AC76-A1B4-9E40-A982A603A891}"/>
                </a:ext>
              </a:extLst>
            </p:cNvPr>
            <p:cNvCxnSpPr>
              <a:cxnSpLocks/>
            </p:cNvCxnSpPr>
            <p:nvPr/>
          </p:nvCxnSpPr>
          <p:spPr>
            <a:xfrm>
              <a:off x="4833387" y="3228622"/>
              <a:ext cx="890741" cy="169189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连接符 43">
              <a:extLst>
                <a:ext uri="{FF2B5EF4-FFF2-40B4-BE49-F238E27FC236}">
                  <a16:creationId xmlns:a16="http://schemas.microsoft.com/office/drawing/2014/main" id="{C13C3454-B3BB-CAC5-0334-FB5D7ED58AC4}"/>
                </a:ext>
              </a:extLst>
            </p:cNvPr>
            <p:cNvCxnSpPr>
              <a:cxnSpLocks/>
            </p:cNvCxnSpPr>
            <p:nvPr/>
          </p:nvCxnSpPr>
          <p:spPr>
            <a:xfrm>
              <a:off x="2627784" y="2879070"/>
              <a:ext cx="0" cy="238933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线连接符 46">
              <a:extLst>
                <a:ext uri="{FF2B5EF4-FFF2-40B4-BE49-F238E27FC236}">
                  <a16:creationId xmlns:a16="http://schemas.microsoft.com/office/drawing/2014/main" id="{B7893C18-DE0D-76FE-CAA5-99E6D4BFF604}"/>
                </a:ext>
              </a:extLst>
            </p:cNvPr>
            <p:cNvCxnSpPr>
              <a:cxnSpLocks/>
            </p:cNvCxnSpPr>
            <p:nvPr/>
          </p:nvCxnSpPr>
          <p:spPr>
            <a:xfrm>
              <a:off x="4258286" y="2861490"/>
              <a:ext cx="0" cy="238933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118D9C7-D3C6-3379-7165-7382C74CF183}"/>
                </a:ext>
              </a:extLst>
            </p:cNvPr>
            <p:cNvSpPr txBox="1"/>
            <p:nvPr/>
          </p:nvSpPr>
          <p:spPr>
            <a:xfrm>
              <a:off x="1041537" y="5089748"/>
              <a:ext cx="14020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/>
                <a:t>Step #1</a:t>
              </a:r>
              <a:endParaRPr lang="zh-CN" altLang="en-US" b="1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5083F20E-746B-AB7A-3CF0-28D32C8BAC82}"/>
                </a:ext>
              </a:extLst>
            </p:cNvPr>
            <p:cNvSpPr txBox="1"/>
            <p:nvPr/>
          </p:nvSpPr>
          <p:spPr>
            <a:xfrm>
              <a:off x="2771801" y="5089748"/>
              <a:ext cx="14020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/>
                <a:t>Step #2</a:t>
              </a:r>
              <a:endParaRPr lang="zh-CN" altLang="en-US" b="1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9B53B47B-5D8A-427D-BDA6-7DDC803FE4D0}"/>
                </a:ext>
              </a:extLst>
            </p:cNvPr>
            <p:cNvSpPr txBox="1"/>
            <p:nvPr/>
          </p:nvSpPr>
          <p:spPr>
            <a:xfrm>
              <a:off x="4612566" y="5089748"/>
              <a:ext cx="140205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1" lang="en-US" altLang="zh-CN" b="1"/>
                <a:t>Step #3</a:t>
              </a:r>
              <a:endParaRPr lang="zh-CN" altLang="en-US" b="1"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7A9AEA31-4959-F289-EB4A-BFA43D7ECC43}"/>
              </a:ext>
            </a:extLst>
          </p:cNvPr>
          <p:cNvSpPr/>
          <p:nvPr/>
        </p:nvSpPr>
        <p:spPr>
          <a:xfrm>
            <a:off x="3942222" y="2953997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6C6663A-1F18-C98E-9C25-08D979B3E4DD}"/>
              </a:ext>
            </a:extLst>
          </p:cNvPr>
          <p:cNvSpPr/>
          <p:nvPr/>
        </p:nvSpPr>
        <p:spPr>
          <a:xfrm>
            <a:off x="4546516" y="3556469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1CD5C9B-3CE7-5E1F-2342-75633887E9AC}"/>
              </a:ext>
            </a:extLst>
          </p:cNvPr>
          <p:cNvSpPr/>
          <p:nvPr/>
        </p:nvSpPr>
        <p:spPr>
          <a:xfrm>
            <a:off x="5364088" y="4353416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287325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NVIDIA Mellanox MCX516A-CCAT ConnectX®-5 EN Network Interface Card, 100GbE Dual-Port QSFP28, PCIe3.0 x 16, Tall&amp;Short Bracket">
            <a:extLst>
              <a:ext uri="{FF2B5EF4-FFF2-40B4-BE49-F238E27FC236}">
                <a16:creationId xmlns:a16="http://schemas.microsoft.com/office/drawing/2014/main" id="{B77ABC4B-D609-6F43-1762-756855E43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912" y="2822543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1D37D0C-0DC4-6E8E-A564-8A4B7C7AD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Allreduce</a:t>
            </a:r>
            <a:r>
              <a:rPr kumimoji="1" lang="en-US" altLang="zh-CN"/>
              <a:t> with a single parameter server (PS)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3A7C08-C2C3-8558-A074-0E0789661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4256884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Problem: huge bandwidth requirement at the PS (O(P * N))</a:t>
            </a:r>
          </a:p>
          <a:p>
            <a:pPr lvl="1"/>
            <a:r>
              <a:rPr kumimoji="1" lang="en-US" altLang="zh-CN" dirty="0"/>
              <a:t>As well as huge contention at the master machine </a:t>
            </a:r>
          </a:p>
          <a:p>
            <a:r>
              <a:rPr kumimoji="1" lang="en-US" altLang="zh-CN" dirty="0"/>
              <a:t>Example: training ResNET50 on V100</a:t>
            </a:r>
          </a:p>
          <a:p>
            <a:pPr lvl="1"/>
            <a:r>
              <a:rPr kumimoji="1" lang="en-US" altLang="zh-CN" dirty="0"/>
              <a:t>ResNET50: 24.4 M params ~= 97.5MB storage</a:t>
            </a:r>
          </a:p>
          <a:p>
            <a:pPr lvl="1"/>
            <a:r>
              <a:rPr kumimoji="1" lang="en-US" altLang="zh-CN" dirty="0"/>
              <a:t>On V100, each node can train 3 iterations / second (forward + backward path), w/o communication </a:t>
            </a:r>
          </a:p>
          <a:p>
            <a:pPr lvl="1"/>
            <a:r>
              <a:rPr kumimoji="1" lang="en-US" altLang="zh-CN" dirty="0"/>
              <a:t>#Processing Node: 256</a:t>
            </a:r>
          </a:p>
          <a:p>
            <a:pPr lvl="1"/>
            <a:r>
              <a:rPr kumimoji="1" lang="en-US" altLang="zh-CN" dirty="0"/>
              <a:t>Total requirement bandwidth: 256 * 3 * 97.5 = 73.1GB/s </a:t>
            </a:r>
          </a:p>
          <a:p>
            <a:r>
              <a:rPr kumimoji="1" lang="en-US" altLang="zh-CN" dirty="0"/>
              <a:t>The state-of-the-art NIC: 400Gbps RDMA ~= 50GB/s </a:t>
            </a:r>
          </a:p>
          <a:p>
            <a:pPr lvl="1"/>
            <a:r>
              <a:rPr kumimoji="1" lang="en-US" altLang="zh-CN" dirty="0"/>
              <a:t>The network would become the bottleneck! </a:t>
            </a:r>
          </a:p>
          <a:p>
            <a:pPr lvl="1"/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C6450D-D7F8-5E56-0A2C-9767A8223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85</a:t>
            </a:fld>
            <a:endParaRPr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35C3332D-19C8-82CA-4A37-8A46E94FC07F}"/>
              </a:ext>
            </a:extLst>
          </p:cNvPr>
          <p:cNvSpPr txBox="1">
            <a:spLocks/>
          </p:cNvSpPr>
          <p:nvPr/>
        </p:nvSpPr>
        <p:spPr>
          <a:xfrm>
            <a:off x="5425952" y="4706888"/>
            <a:ext cx="3718048" cy="1008112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/>
              <a:t>Goal</a:t>
            </a:r>
            <a:r>
              <a:rPr kumimoji="1" lang="en-US" altLang="zh-CN" sz="2400" b="0" dirty="0"/>
              <a:t>: reduce messages send to a centralized server</a:t>
            </a:r>
            <a:endParaRPr kumimoji="1" lang="en-US" altLang="zh-CN" b="0" dirty="0"/>
          </a:p>
        </p:txBody>
      </p:sp>
    </p:spTree>
    <p:extLst>
      <p:ext uri="{BB962C8B-B14F-4D97-AF65-F5344CB8AC3E}">
        <p14:creationId xmlns:p14="http://schemas.microsoft.com/office/powerpoint/2010/main" val="296701176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A086A-C5BC-0C10-A529-58D499A6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Try #2: De-centralized approach for </a:t>
            </a:r>
            <a:r>
              <a:rPr kumimoji="1" lang="en-US" altLang="zh-CN" dirty="0" err="1"/>
              <a:t>allreduce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2C6201-CE18-4DBA-3175-47627157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943626"/>
          </a:xfrm>
        </p:spPr>
        <p:txBody>
          <a:bodyPr/>
          <a:lstStyle/>
          <a:p>
            <a:r>
              <a:rPr kumimoji="1" lang="en-US" altLang="zh-CN"/>
              <a:t>Each node finishes its </a:t>
            </a:r>
            <a:r>
              <a:rPr kumimoji="1" lang="en-US" altLang="zh-CN" err="1"/>
              <a:t>allreduce</a:t>
            </a:r>
            <a:r>
              <a:rPr kumimoji="1" lang="en-US" altLang="zh-CN"/>
              <a:t>, one-by-one</a:t>
            </a:r>
          </a:p>
          <a:p>
            <a:pPr lvl="1"/>
            <a:r>
              <a:rPr kumimoji="1" lang="en-US" altLang="zh-CN"/>
              <a:t>E.g., with a careful designed scheduler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FFC79-C2F5-39F7-3B6E-37B7BE7E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86</a:t>
            </a:fld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2D14BE9-A33A-4445-0688-A0FD25D5CC8C}"/>
              </a:ext>
            </a:extLst>
          </p:cNvPr>
          <p:cNvGrpSpPr/>
          <p:nvPr/>
        </p:nvGrpSpPr>
        <p:grpSpPr>
          <a:xfrm>
            <a:off x="1047344" y="2112149"/>
            <a:ext cx="576064" cy="576064"/>
            <a:chOff x="1935252" y="3577580"/>
            <a:chExt cx="576064" cy="57606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058C98F8-9D7F-6123-9882-2CCAE8E8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13EE77D-49D2-5746-2D69-67B3434BB26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647DF00-5B57-0716-5932-533260C90E41}"/>
              </a:ext>
            </a:extLst>
          </p:cNvPr>
          <p:cNvGrpSpPr/>
          <p:nvPr/>
        </p:nvGrpSpPr>
        <p:grpSpPr>
          <a:xfrm>
            <a:off x="1047344" y="2925465"/>
            <a:ext cx="576064" cy="576064"/>
            <a:chOff x="1935252" y="3577580"/>
            <a:chExt cx="576064" cy="576064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00F42FC-4809-908A-09B2-2D4E1C3D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5D9C3CC-D507-0A32-C29B-C0DA3C25335B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8A1639ED-FF72-8C05-81B9-B0D4C3A01168}"/>
              </a:ext>
            </a:extLst>
          </p:cNvPr>
          <p:cNvCxnSpPr/>
          <p:nvPr/>
        </p:nvCxnSpPr>
        <p:spPr>
          <a:xfrm>
            <a:off x="178735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2D60B8E8-AB88-232E-B22D-8D7B078DA29E}"/>
              </a:ext>
            </a:extLst>
          </p:cNvPr>
          <p:cNvCxnSpPr/>
          <p:nvPr/>
        </p:nvCxnSpPr>
        <p:spPr>
          <a:xfrm>
            <a:off x="176368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F3DBB8FE-A221-45A4-B68A-F299FCE3E725}"/>
              </a:ext>
            </a:extLst>
          </p:cNvPr>
          <p:cNvSpPr/>
          <p:nvPr/>
        </p:nvSpPr>
        <p:spPr>
          <a:xfrm>
            <a:off x="1567022" y="2308021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22E23C9-CB4E-7B93-4574-C8A768389A67}"/>
              </a:ext>
            </a:extLst>
          </p:cNvPr>
          <p:cNvSpPr/>
          <p:nvPr/>
        </p:nvSpPr>
        <p:spPr>
          <a:xfrm>
            <a:off x="1585770" y="321349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03FF735-949D-9BBF-9DCE-0C2FC81B1228}"/>
              </a:ext>
            </a:extLst>
          </p:cNvPr>
          <p:cNvGrpSpPr/>
          <p:nvPr/>
        </p:nvGrpSpPr>
        <p:grpSpPr>
          <a:xfrm>
            <a:off x="1047344" y="3867212"/>
            <a:ext cx="576064" cy="576064"/>
            <a:chOff x="1935252" y="3577580"/>
            <a:chExt cx="576064" cy="576064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D0E0A78-7A9F-24B7-186F-302AE2CC8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581F711-2678-6CC4-4CB3-A865A0422B1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76C3BF7B-E28E-E0BE-2575-AC009E0EC059}"/>
              </a:ext>
            </a:extLst>
          </p:cNvPr>
          <p:cNvCxnSpPr/>
          <p:nvPr/>
        </p:nvCxnSpPr>
        <p:spPr>
          <a:xfrm>
            <a:off x="176368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8D889D6-A170-29CA-80DA-F8C157A834E5}"/>
              </a:ext>
            </a:extLst>
          </p:cNvPr>
          <p:cNvGrpSpPr/>
          <p:nvPr/>
        </p:nvGrpSpPr>
        <p:grpSpPr>
          <a:xfrm>
            <a:off x="1047344" y="4775717"/>
            <a:ext cx="576064" cy="576064"/>
            <a:chOff x="1935252" y="3577580"/>
            <a:chExt cx="576064" cy="57606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29C5F1E9-C008-376C-9FC8-419F68339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987555C-D496-0667-8277-94C9D8751B39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065DA6E6-FF97-8AD0-F757-608EA69C8503}"/>
              </a:ext>
            </a:extLst>
          </p:cNvPr>
          <p:cNvCxnSpPr/>
          <p:nvPr/>
        </p:nvCxnSpPr>
        <p:spPr>
          <a:xfrm>
            <a:off x="176368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5300635B-52CC-F407-3706-CCEAABAC2674}"/>
              </a:ext>
            </a:extLst>
          </p:cNvPr>
          <p:cNvSpPr/>
          <p:nvPr/>
        </p:nvSpPr>
        <p:spPr>
          <a:xfrm>
            <a:off x="1585770" y="4122001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466907B-C653-B435-0C5C-9C99E59EA3A2}"/>
              </a:ext>
            </a:extLst>
          </p:cNvPr>
          <p:cNvSpPr/>
          <p:nvPr/>
        </p:nvSpPr>
        <p:spPr>
          <a:xfrm>
            <a:off x="1593479" y="503601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084FD21-869E-F4D7-6A8C-949CCA32E32A}"/>
              </a:ext>
            </a:extLst>
          </p:cNvPr>
          <p:cNvCxnSpPr/>
          <p:nvPr/>
        </p:nvCxnSpPr>
        <p:spPr>
          <a:xfrm flipV="1">
            <a:off x="1907704" y="2373140"/>
            <a:ext cx="360040" cy="98472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11AF78DC-03A4-9AB0-2C5C-A311EE4F762F}"/>
              </a:ext>
            </a:extLst>
          </p:cNvPr>
          <p:cNvSpPr/>
          <p:nvPr/>
        </p:nvSpPr>
        <p:spPr>
          <a:xfrm>
            <a:off x="1987654" y="2747182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7B2A3FE5-0BDB-6FF1-AD72-282E10995E51}"/>
              </a:ext>
            </a:extLst>
          </p:cNvPr>
          <p:cNvCxnSpPr>
            <a:cxnSpLocks/>
          </p:cNvCxnSpPr>
          <p:nvPr/>
        </p:nvCxnSpPr>
        <p:spPr>
          <a:xfrm flipV="1">
            <a:off x="2411244" y="2386827"/>
            <a:ext cx="651808" cy="1919473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69AE5F89-439A-03F3-F8DA-83ECA93E3053}"/>
              </a:ext>
            </a:extLst>
          </p:cNvPr>
          <p:cNvSpPr/>
          <p:nvPr/>
        </p:nvSpPr>
        <p:spPr>
          <a:xfrm>
            <a:off x="2537009" y="3563760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EDE16F8B-4492-4BCC-5C4F-831E016A8385}"/>
              </a:ext>
            </a:extLst>
          </p:cNvPr>
          <p:cNvCxnSpPr>
            <a:cxnSpLocks/>
          </p:cNvCxnSpPr>
          <p:nvPr/>
        </p:nvCxnSpPr>
        <p:spPr>
          <a:xfrm flipV="1">
            <a:off x="3275856" y="2386733"/>
            <a:ext cx="786540" cy="277994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>
            <a:extLst>
              <a:ext uri="{FF2B5EF4-FFF2-40B4-BE49-F238E27FC236}">
                <a16:creationId xmlns:a16="http://schemas.microsoft.com/office/drawing/2014/main" id="{B4FCBA0D-9751-2956-11FF-01F0ADF2DD72}"/>
              </a:ext>
            </a:extLst>
          </p:cNvPr>
          <p:cNvSpPr/>
          <p:nvPr/>
        </p:nvSpPr>
        <p:spPr>
          <a:xfrm>
            <a:off x="3592401" y="3815262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F12855A0-5EA7-647A-E419-9A8346F8C0FE}"/>
              </a:ext>
            </a:extLst>
          </p:cNvPr>
          <p:cNvCxnSpPr>
            <a:cxnSpLocks/>
          </p:cNvCxnSpPr>
          <p:nvPr/>
        </p:nvCxnSpPr>
        <p:spPr>
          <a:xfrm>
            <a:off x="2411244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64FD9185-EFF6-65D8-0336-229772D20C14}"/>
              </a:ext>
            </a:extLst>
          </p:cNvPr>
          <p:cNvCxnSpPr>
            <a:cxnSpLocks/>
          </p:cNvCxnSpPr>
          <p:nvPr/>
        </p:nvCxnSpPr>
        <p:spPr>
          <a:xfrm>
            <a:off x="3241802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35AC0F00-BF15-D45D-930E-A74911A93A37}"/>
              </a:ext>
            </a:extLst>
          </p:cNvPr>
          <p:cNvCxnSpPr>
            <a:cxnSpLocks/>
          </p:cNvCxnSpPr>
          <p:nvPr/>
        </p:nvCxnSpPr>
        <p:spPr>
          <a:xfrm>
            <a:off x="4211960" y="2112149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0DE7F3DA-6027-114B-B339-2CFD57017318}"/>
              </a:ext>
            </a:extLst>
          </p:cNvPr>
          <p:cNvCxnSpPr>
            <a:cxnSpLocks/>
          </p:cNvCxnSpPr>
          <p:nvPr/>
        </p:nvCxnSpPr>
        <p:spPr>
          <a:xfrm>
            <a:off x="4417640" y="2373140"/>
            <a:ext cx="406388" cy="98378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>
            <a:extLst>
              <a:ext uri="{FF2B5EF4-FFF2-40B4-BE49-F238E27FC236}">
                <a16:creationId xmlns:a16="http://schemas.microsoft.com/office/drawing/2014/main" id="{ADADB4AC-C8DA-8CE9-AD46-0C7F9EED9FDD}"/>
              </a:ext>
            </a:extLst>
          </p:cNvPr>
          <p:cNvSpPr/>
          <p:nvPr/>
        </p:nvSpPr>
        <p:spPr>
          <a:xfrm>
            <a:off x="4515786" y="2739935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C502CB14-8C5A-E486-F6BC-11DAFD620612}"/>
              </a:ext>
            </a:extLst>
          </p:cNvPr>
          <p:cNvCxnSpPr>
            <a:cxnSpLocks/>
          </p:cNvCxnSpPr>
          <p:nvPr/>
        </p:nvCxnSpPr>
        <p:spPr>
          <a:xfrm flipV="1">
            <a:off x="5414359" y="3358705"/>
            <a:ext cx="307901" cy="90672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>
            <a:extLst>
              <a:ext uri="{FF2B5EF4-FFF2-40B4-BE49-F238E27FC236}">
                <a16:creationId xmlns:a16="http://schemas.microsoft.com/office/drawing/2014/main" id="{8D199263-22EF-4B08-D96D-292050DB3A1D}"/>
              </a:ext>
            </a:extLst>
          </p:cNvPr>
          <p:cNvSpPr/>
          <p:nvPr/>
        </p:nvSpPr>
        <p:spPr>
          <a:xfrm>
            <a:off x="5508231" y="3538784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4F7750F-D8D2-FE7C-CE4E-5F6A96D12D0F}"/>
              </a:ext>
            </a:extLst>
          </p:cNvPr>
          <p:cNvCxnSpPr>
            <a:cxnSpLocks/>
          </p:cNvCxnSpPr>
          <p:nvPr/>
        </p:nvCxnSpPr>
        <p:spPr>
          <a:xfrm>
            <a:off x="5148064" y="2112149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ED51B423-1D6C-9AB0-FE6A-9457162F0208}"/>
              </a:ext>
            </a:extLst>
          </p:cNvPr>
          <p:cNvCxnSpPr>
            <a:cxnSpLocks/>
          </p:cNvCxnSpPr>
          <p:nvPr/>
        </p:nvCxnSpPr>
        <p:spPr>
          <a:xfrm flipV="1">
            <a:off x="5930216" y="3323678"/>
            <a:ext cx="585999" cy="186813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 154">
            <a:extLst>
              <a:ext uri="{FF2B5EF4-FFF2-40B4-BE49-F238E27FC236}">
                <a16:creationId xmlns:a16="http://schemas.microsoft.com/office/drawing/2014/main" id="{77C5F3A6-4A45-66D5-9498-D260EB6A41C5}"/>
              </a:ext>
            </a:extLst>
          </p:cNvPr>
          <p:cNvSpPr/>
          <p:nvPr/>
        </p:nvSpPr>
        <p:spPr>
          <a:xfrm>
            <a:off x="6238117" y="3810713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E7CE91A6-039E-A80D-849F-CF96E99E8524}"/>
              </a:ext>
            </a:extLst>
          </p:cNvPr>
          <p:cNvCxnSpPr>
            <a:cxnSpLocks/>
          </p:cNvCxnSpPr>
          <p:nvPr/>
        </p:nvCxnSpPr>
        <p:spPr>
          <a:xfrm>
            <a:off x="5816754" y="2127788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B78AA89B-404F-02C5-0C67-6B47F59DBCE8}"/>
              </a:ext>
            </a:extLst>
          </p:cNvPr>
          <p:cNvCxnSpPr>
            <a:cxnSpLocks/>
          </p:cNvCxnSpPr>
          <p:nvPr/>
        </p:nvCxnSpPr>
        <p:spPr>
          <a:xfrm>
            <a:off x="7020272" y="2151951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EEF51F9A-7A6D-7745-8293-F92FA8C8C9D4}"/>
              </a:ext>
            </a:extLst>
          </p:cNvPr>
          <p:cNvSpPr txBox="1"/>
          <p:nvPr/>
        </p:nvSpPr>
        <p:spPr>
          <a:xfrm>
            <a:off x="7354180" y="2974723"/>
            <a:ext cx="4661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b="1"/>
              <a:t>…</a:t>
            </a:r>
            <a:endParaRPr lang="zh-CN" altLang="en-US" sz="5400" b="1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07C0CB-5608-0274-FAB2-EDE86670710E}"/>
              </a:ext>
            </a:extLst>
          </p:cNvPr>
          <p:cNvSpPr/>
          <p:nvPr/>
        </p:nvSpPr>
        <p:spPr>
          <a:xfrm>
            <a:off x="4026432" y="2144150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A16214-C4C0-E061-9B9F-8D5568312A76}"/>
              </a:ext>
            </a:extLst>
          </p:cNvPr>
          <p:cNvSpPr/>
          <p:nvPr/>
        </p:nvSpPr>
        <p:spPr>
          <a:xfrm>
            <a:off x="6691060" y="3077843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8383A2D-73FC-DE05-5141-F948478D81DC}"/>
              </a:ext>
            </a:extLst>
          </p:cNvPr>
          <p:cNvSpPr/>
          <p:nvPr/>
        </p:nvSpPr>
        <p:spPr>
          <a:xfrm>
            <a:off x="4295417" y="1957110"/>
            <a:ext cx="2618151" cy="3607914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4D1F51-A939-D3BE-1984-559D5F6C89A0}"/>
              </a:ext>
            </a:extLst>
          </p:cNvPr>
          <p:cNvSpPr/>
          <p:nvPr/>
        </p:nvSpPr>
        <p:spPr>
          <a:xfrm>
            <a:off x="7044099" y="1972749"/>
            <a:ext cx="2618151" cy="3607914"/>
          </a:xfrm>
          <a:prstGeom prst="rect">
            <a:avLst/>
          </a:prstGeom>
          <a:solidFill>
            <a:schemeClr val="bg1"/>
          </a:solidFill>
          <a:ln w="28575">
            <a:noFill/>
            <a:prstDash val="sysDot"/>
            <a:headEnd type="none" w="med" len="med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3084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D3E9-3C5F-F5FD-96B0-4663F4FD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Analysis of the naïve decentralized reduce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5011E-1C48-83D1-D0F1-2F611878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6933456" cy="4356826"/>
          </a:xfrm>
        </p:spPr>
        <p:txBody>
          <a:bodyPr/>
          <a:lstStyle/>
          <a:p>
            <a:r>
              <a:rPr kumimoji="1" lang="en-US" altLang="zh-CN"/>
              <a:t>N: total parameters, P: # processors</a:t>
            </a:r>
          </a:p>
          <a:p>
            <a:r>
              <a:rPr kumimoji="1" lang="en-US" altLang="zh-CN"/>
              <a:t>Total communication per-machine </a:t>
            </a:r>
          </a:p>
          <a:p>
            <a:pPr lvl="1"/>
            <a:r>
              <a:rPr kumimoji="1" lang="en-US" altLang="zh-CN"/>
              <a:t>N * (P – 1) data (Bad …)</a:t>
            </a:r>
          </a:p>
          <a:p>
            <a:pPr lvl="1"/>
            <a:r>
              <a:rPr kumimoji="1" lang="en-US" altLang="zh-CN"/>
              <a:t>O(1) fan-in (Good!)</a:t>
            </a:r>
          </a:p>
          <a:p>
            <a:r>
              <a:rPr kumimoji="1" lang="en-US" altLang="zh-CN"/>
              <a:t>Total communication rounds: O(P * P) </a:t>
            </a:r>
          </a:p>
          <a:p>
            <a:pPr lvl="1"/>
            <a:r>
              <a:rPr kumimoji="1" lang="en-US" altLang="zh-CN"/>
              <a:t>Much higher than the parameter server approach (O(1)) </a:t>
            </a:r>
          </a:p>
          <a:p>
            <a:r>
              <a:rPr kumimoji="1" lang="en-US" altLang="zh-CN"/>
              <a:t>Question</a:t>
            </a:r>
          </a:p>
          <a:p>
            <a:pPr lvl="1"/>
            <a:r>
              <a:rPr kumimoji="1" lang="en-US" altLang="zh-CN"/>
              <a:t>Can we do better?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8D32E8-1ACD-EA66-125D-F5255F8E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8922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A086A-C5BC-0C10-A529-58D499A69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Try#2: De-centralized approach for </a:t>
            </a:r>
            <a:r>
              <a:rPr kumimoji="1" lang="en-US" altLang="zh-CN" dirty="0" err="1"/>
              <a:t>allreduce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2C6201-CE18-4DBA-3175-47627157BC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943626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/>
              <a:t>Each node finishes its </a:t>
            </a:r>
            <a:r>
              <a:rPr kumimoji="1" lang="en-US" altLang="zh-CN" err="1"/>
              <a:t>allreduce</a:t>
            </a:r>
            <a:r>
              <a:rPr kumimoji="1" lang="en-US" altLang="zh-CN"/>
              <a:t>, one-by-one</a:t>
            </a:r>
          </a:p>
          <a:p>
            <a:pPr lvl="1"/>
            <a:r>
              <a:rPr kumimoji="1" lang="en-US" altLang="zh-CN"/>
              <a:t>Observation: communications from future rounds can be moved earlier if w/o contention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BFFC79-C2F5-39F7-3B6E-37B7BE7E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88</a:t>
            </a:fld>
            <a:endParaRPr lang="zh-CN" altLang="en-US"/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82D14BE9-A33A-4445-0688-A0FD25D5CC8C}"/>
              </a:ext>
            </a:extLst>
          </p:cNvPr>
          <p:cNvGrpSpPr/>
          <p:nvPr/>
        </p:nvGrpSpPr>
        <p:grpSpPr>
          <a:xfrm>
            <a:off x="1047344" y="2112149"/>
            <a:ext cx="576064" cy="576064"/>
            <a:chOff x="1935252" y="3577580"/>
            <a:chExt cx="576064" cy="57606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058C98F8-9D7F-6123-9882-2CCAE8E83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613EE77D-49D2-5746-2D69-67B3434BB26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C647DF00-5B57-0716-5932-533260C90E41}"/>
              </a:ext>
            </a:extLst>
          </p:cNvPr>
          <p:cNvGrpSpPr/>
          <p:nvPr/>
        </p:nvGrpSpPr>
        <p:grpSpPr>
          <a:xfrm>
            <a:off x="1047344" y="2925465"/>
            <a:ext cx="576064" cy="576064"/>
            <a:chOff x="1935252" y="3577580"/>
            <a:chExt cx="576064" cy="576064"/>
          </a:xfrm>
        </p:grpSpPr>
        <p:pic>
          <p:nvPicPr>
            <p:cNvPr id="48" name="图片 47">
              <a:extLst>
                <a:ext uri="{FF2B5EF4-FFF2-40B4-BE49-F238E27FC236}">
                  <a16:creationId xmlns:a16="http://schemas.microsoft.com/office/drawing/2014/main" id="{B00F42FC-4809-908A-09B2-2D4E1C3D1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5D9C3CC-D507-0A32-C29B-C0DA3C25335B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50" name="直线连接符 49">
            <a:extLst>
              <a:ext uri="{FF2B5EF4-FFF2-40B4-BE49-F238E27FC236}">
                <a16:creationId xmlns:a16="http://schemas.microsoft.com/office/drawing/2014/main" id="{8A1639ED-FF72-8C05-81B9-B0D4C3A01168}"/>
              </a:ext>
            </a:extLst>
          </p:cNvPr>
          <p:cNvCxnSpPr/>
          <p:nvPr/>
        </p:nvCxnSpPr>
        <p:spPr>
          <a:xfrm>
            <a:off x="178735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线连接符 50">
            <a:extLst>
              <a:ext uri="{FF2B5EF4-FFF2-40B4-BE49-F238E27FC236}">
                <a16:creationId xmlns:a16="http://schemas.microsoft.com/office/drawing/2014/main" id="{2D60B8E8-AB88-232E-B22D-8D7B078DA29E}"/>
              </a:ext>
            </a:extLst>
          </p:cNvPr>
          <p:cNvCxnSpPr/>
          <p:nvPr/>
        </p:nvCxnSpPr>
        <p:spPr>
          <a:xfrm>
            <a:off x="176368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F3DBB8FE-A221-45A4-B68A-F299FCE3E725}"/>
              </a:ext>
            </a:extLst>
          </p:cNvPr>
          <p:cNvSpPr/>
          <p:nvPr/>
        </p:nvSpPr>
        <p:spPr>
          <a:xfrm>
            <a:off x="1567022" y="2308021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22E23C9-CB4E-7B93-4574-C8A768389A67}"/>
              </a:ext>
            </a:extLst>
          </p:cNvPr>
          <p:cNvSpPr/>
          <p:nvPr/>
        </p:nvSpPr>
        <p:spPr>
          <a:xfrm>
            <a:off x="1585770" y="321349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03FF735-949D-9BBF-9DCE-0C2FC81B1228}"/>
              </a:ext>
            </a:extLst>
          </p:cNvPr>
          <p:cNvGrpSpPr/>
          <p:nvPr/>
        </p:nvGrpSpPr>
        <p:grpSpPr>
          <a:xfrm>
            <a:off x="1047344" y="3867212"/>
            <a:ext cx="576064" cy="576064"/>
            <a:chOff x="1935252" y="3577580"/>
            <a:chExt cx="576064" cy="576064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9D0E0A78-7A9F-24B7-186F-302AE2CC8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6581F711-2678-6CC4-4CB3-A865A0422B1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57" name="直线连接符 56">
            <a:extLst>
              <a:ext uri="{FF2B5EF4-FFF2-40B4-BE49-F238E27FC236}">
                <a16:creationId xmlns:a16="http://schemas.microsoft.com/office/drawing/2014/main" id="{76C3BF7B-E28E-E0BE-2575-AC009E0EC059}"/>
              </a:ext>
            </a:extLst>
          </p:cNvPr>
          <p:cNvCxnSpPr/>
          <p:nvPr/>
        </p:nvCxnSpPr>
        <p:spPr>
          <a:xfrm>
            <a:off x="176368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8D889D6-A170-29CA-80DA-F8C157A834E5}"/>
              </a:ext>
            </a:extLst>
          </p:cNvPr>
          <p:cNvGrpSpPr/>
          <p:nvPr/>
        </p:nvGrpSpPr>
        <p:grpSpPr>
          <a:xfrm>
            <a:off x="1047344" y="4775717"/>
            <a:ext cx="576064" cy="576064"/>
            <a:chOff x="1935252" y="3577580"/>
            <a:chExt cx="576064" cy="576064"/>
          </a:xfrm>
        </p:grpSpPr>
        <p:pic>
          <p:nvPicPr>
            <p:cNvPr id="59" name="图片 58">
              <a:extLst>
                <a:ext uri="{FF2B5EF4-FFF2-40B4-BE49-F238E27FC236}">
                  <a16:creationId xmlns:a16="http://schemas.microsoft.com/office/drawing/2014/main" id="{29C5F1E9-C008-376C-9FC8-419F68339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987555C-D496-0667-8277-94C9D8751B39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065DA6E6-FF97-8AD0-F757-608EA69C8503}"/>
              </a:ext>
            </a:extLst>
          </p:cNvPr>
          <p:cNvCxnSpPr/>
          <p:nvPr/>
        </p:nvCxnSpPr>
        <p:spPr>
          <a:xfrm>
            <a:off x="176368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5300635B-52CC-F407-3706-CCEAABAC2674}"/>
              </a:ext>
            </a:extLst>
          </p:cNvPr>
          <p:cNvSpPr/>
          <p:nvPr/>
        </p:nvSpPr>
        <p:spPr>
          <a:xfrm>
            <a:off x="1585770" y="4122001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D466907B-C653-B435-0C5C-9C99E59EA3A2}"/>
              </a:ext>
            </a:extLst>
          </p:cNvPr>
          <p:cNvSpPr/>
          <p:nvPr/>
        </p:nvSpPr>
        <p:spPr>
          <a:xfrm>
            <a:off x="1593479" y="503601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9" name="直线箭头连接符 128">
            <a:extLst>
              <a:ext uri="{FF2B5EF4-FFF2-40B4-BE49-F238E27FC236}">
                <a16:creationId xmlns:a16="http://schemas.microsoft.com/office/drawing/2014/main" id="{0084FD21-869E-F4D7-6A8C-949CCA32E32A}"/>
              </a:ext>
            </a:extLst>
          </p:cNvPr>
          <p:cNvCxnSpPr/>
          <p:nvPr/>
        </p:nvCxnSpPr>
        <p:spPr>
          <a:xfrm flipV="1">
            <a:off x="1907704" y="2373140"/>
            <a:ext cx="360040" cy="98472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矩形 129">
            <a:extLst>
              <a:ext uri="{FF2B5EF4-FFF2-40B4-BE49-F238E27FC236}">
                <a16:creationId xmlns:a16="http://schemas.microsoft.com/office/drawing/2014/main" id="{11AF78DC-03A4-9AB0-2C5C-A311EE4F762F}"/>
              </a:ext>
            </a:extLst>
          </p:cNvPr>
          <p:cNvSpPr/>
          <p:nvPr/>
        </p:nvSpPr>
        <p:spPr>
          <a:xfrm>
            <a:off x="1987654" y="2747182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1" name="直线箭头连接符 130">
            <a:extLst>
              <a:ext uri="{FF2B5EF4-FFF2-40B4-BE49-F238E27FC236}">
                <a16:creationId xmlns:a16="http://schemas.microsoft.com/office/drawing/2014/main" id="{7B2A3FE5-0BDB-6FF1-AD72-282E10995E51}"/>
              </a:ext>
            </a:extLst>
          </p:cNvPr>
          <p:cNvCxnSpPr>
            <a:cxnSpLocks/>
          </p:cNvCxnSpPr>
          <p:nvPr/>
        </p:nvCxnSpPr>
        <p:spPr>
          <a:xfrm flipV="1">
            <a:off x="2411244" y="2386827"/>
            <a:ext cx="651808" cy="1919473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矩形 134">
            <a:extLst>
              <a:ext uri="{FF2B5EF4-FFF2-40B4-BE49-F238E27FC236}">
                <a16:creationId xmlns:a16="http://schemas.microsoft.com/office/drawing/2014/main" id="{69AE5F89-439A-03F3-F8DA-83ECA93E3053}"/>
              </a:ext>
            </a:extLst>
          </p:cNvPr>
          <p:cNvSpPr/>
          <p:nvPr/>
        </p:nvSpPr>
        <p:spPr>
          <a:xfrm>
            <a:off x="2537009" y="3563760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6" name="直线箭头连接符 135">
            <a:extLst>
              <a:ext uri="{FF2B5EF4-FFF2-40B4-BE49-F238E27FC236}">
                <a16:creationId xmlns:a16="http://schemas.microsoft.com/office/drawing/2014/main" id="{EDE16F8B-4492-4BCC-5C4F-831E016A8385}"/>
              </a:ext>
            </a:extLst>
          </p:cNvPr>
          <p:cNvCxnSpPr>
            <a:cxnSpLocks/>
          </p:cNvCxnSpPr>
          <p:nvPr/>
        </p:nvCxnSpPr>
        <p:spPr>
          <a:xfrm flipV="1">
            <a:off x="3275856" y="2386733"/>
            <a:ext cx="786540" cy="277994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矩形 138">
            <a:extLst>
              <a:ext uri="{FF2B5EF4-FFF2-40B4-BE49-F238E27FC236}">
                <a16:creationId xmlns:a16="http://schemas.microsoft.com/office/drawing/2014/main" id="{B4FCBA0D-9751-2956-11FF-01F0ADF2DD72}"/>
              </a:ext>
            </a:extLst>
          </p:cNvPr>
          <p:cNvSpPr/>
          <p:nvPr/>
        </p:nvSpPr>
        <p:spPr>
          <a:xfrm>
            <a:off x="3592401" y="3815262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0" name="直线连接符 139">
            <a:extLst>
              <a:ext uri="{FF2B5EF4-FFF2-40B4-BE49-F238E27FC236}">
                <a16:creationId xmlns:a16="http://schemas.microsoft.com/office/drawing/2014/main" id="{F12855A0-5EA7-647A-E419-9A8346F8C0FE}"/>
              </a:ext>
            </a:extLst>
          </p:cNvPr>
          <p:cNvCxnSpPr>
            <a:cxnSpLocks/>
          </p:cNvCxnSpPr>
          <p:nvPr/>
        </p:nvCxnSpPr>
        <p:spPr>
          <a:xfrm>
            <a:off x="2411244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线连接符 141">
            <a:extLst>
              <a:ext uri="{FF2B5EF4-FFF2-40B4-BE49-F238E27FC236}">
                <a16:creationId xmlns:a16="http://schemas.microsoft.com/office/drawing/2014/main" id="{64FD9185-EFF6-65D8-0336-229772D20C14}"/>
              </a:ext>
            </a:extLst>
          </p:cNvPr>
          <p:cNvCxnSpPr>
            <a:cxnSpLocks/>
          </p:cNvCxnSpPr>
          <p:nvPr/>
        </p:nvCxnSpPr>
        <p:spPr>
          <a:xfrm>
            <a:off x="3241802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直线连接符 142">
            <a:extLst>
              <a:ext uri="{FF2B5EF4-FFF2-40B4-BE49-F238E27FC236}">
                <a16:creationId xmlns:a16="http://schemas.microsoft.com/office/drawing/2014/main" id="{35AC0F00-BF15-D45D-930E-A74911A93A37}"/>
              </a:ext>
            </a:extLst>
          </p:cNvPr>
          <p:cNvCxnSpPr>
            <a:cxnSpLocks/>
          </p:cNvCxnSpPr>
          <p:nvPr/>
        </p:nvCxnSpPr>
        <p:spPr>
          <a:xfrm>
            <a:off x="4211960" y="2112149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0DE7F3DA-6027-114B-B339-2CFD57017318}"/>
              </a:ext>
            </a:extLst>
          </p:cNvPr>
          <p:cNvCxnSpPr>
            <a:cxnSpLocks/>
          </p:cNvCxnSpPr>
          <p:nvPr/>
        </p:nvCxnSpPr>
        <p:spPr>
          <a:xfrm>
            <a:off x="4417640" y="2373140"/>
            <a:ext cx="406388" cy="98378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>
            <a:extLst>
              <a:ext uri="{FF2B5EF4-FFF2-40B4-BE49-F238E27FC236}">
                <a16:creationId xmlns:a16="http://schemas.microsoft.com/office/drawing/2014/main" id="{ADADB4AC-C8DA-8CE9-AD46-0C7F9EED9FDD}"/>
              </a:ext>
            </a:extLst>
          </p:cNvPr>
          <p:cNvSpPr/>
          <p:nvPr/>
        </p:nvSpPr>
        <p:spPr>
          <a:xfrm>
            <a:off x="4515786" y="2739935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9" name="直线箭头连接符 148">
            <a:extLst>
              <a:ext uri="{FF2B5EF4-FFF2-40B4-BE49-F238E27FC236}">
                <a16:creationId xmlns:a16="http://schemas.microsoft.com/office/drawing/2014/main" id="{C502CB14-8C5A-E486-F6BC-11DAFD620612}"/>
              </a:ext>
            </a:extLst>
          </p:cNvPr>
          <p:cNvCxnSpPr>
            <a:cxnSpLocks/>
          </p:cNvCxnSpPr>
          <p:nvPr/>
        </p:nvCxnSpPr>
        <p:spPr>
          <a:xfrm flipV="1">
            <a:off x="5414359" y="3358705"/>
            <a:ext cx="307901" cy="906720"/>
          </a:xfrm>
          <a:prstGeom prst="straightConnector1">
            <a:avLst/>
          </a:prstGeom>
          <a:ln w="28575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矩形 149">
            <a:extLst>
              <a:ext uri="{FF2B5EF4-FFF2-40B4-BE49-F238E27FC236}">
                <a16:creationId xmlns:a16="http://schemas.microsoft.com/office/drawing/2014/main" id="{8D199263-22EF-4B08-D96D-292050DB3A1D}"/>
              </a:ext>
            </a:extLst>
          </p:cNvPr>
          <p:cNvSpPr/>
          <p:nvPr/>
        </p:nvSpPr>
        <p:spPr>
          <a:xfrm>
            <a:off x="5508231" y="3538784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2" name="直线连接符 151">
            <a:extLst>
              <a:ext uri="{FF2B5EF4-FFF2-40B4-BE49-F238E27FC236}">
                <a16:creationId xmlns:a16="http://schemas.microsoft.com/office/drawing/2014/main" id="{E4F7750F-D8D2-FE7C-CE4E-5F6A96D12D0F}"/>
              </a:ext>
            </a:extLst>
          </p:cNvPr>
          <p:cNvCxnSpPr>
            <a:cxnSpLocks/>
          </p:cNvCxnSpPr>
          <p:nvPr/>
        </p:nvCxnSpPr>
        <p:spPr>
          <a:xfrm>
            <a:off x="5148064" y="2112149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直线箭头连接符 152">
            <a:extLst>
              <a:ext uri="{FF2B5EF4-FFF2-40B4-BE49-F238E27FC236}">
                <a16:creationId xmlns:a16="http://schemas.microsoft.com/office/drawing/2014/main" id="{ED51B423-1D6C-9AB0-FE6A-9457162F0208}"/>
              </a:ext>
            </a:extLst>
          </p:cNvPr>
          <p:cNvCxnSpPr>
            <a:cxnSpLocks/>
          </p:cNvCxnSpPr>
          <p:nvPr/>
        </p:nvCxnSpPr>
        <p:spPr>
          <a:xfrm flipV="1">
            <a:off x="5930216" y="3323678"/>
            <a:ext cx="585999" cy="186813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矩形 154">
            <a:extLst>
              <a:ext uri="{FF2B5EF4-FFF2-40B4-BE49-F238E27FC236}">
                <a16:creationId xmlns:a16="http://schemas.microsoft.com/office/drawing/2014/main" id="{77C5F3A6-4A45-66D5-9498-D260EB6A41C5}"/>
              </a:ext>
            </a:extLst>
          </p:cNvPr>
          <p:cNvSpPr/>
          <p:nvPr/>
        </p:nvSpPr>
        <p:spPr>
          <a:xfrm>
            <a:off x="6238117" y="3810713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6" name="直线连接符 155">
            <a:extLst>
              <a:ext uri="{FF2B5EF4-FFF2-40B4-BE49-F238E27FC236}">
                <a16:creationId xmlns:a16="http://schemas.microsoft.com/office/drawing/2014/main" id="{E7CE91A6-039E-A80D-849F-CF96E99E8524}"/>
              </a:ext>
            </a:extLst>
          </p:cNvPr>
          <p:cNvCxnSpPr>
            <a:cxnSpLocks/>
          </p:cNvCxnSpPr>
          <p:nvPr/>
        </p:nvCxnSpPr>
        <p:spPr>
          <a:xfrm>
            <a:off x="5816754" y="2127788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线连接符 156">
            <a:extLst>
              <a:ext uri="{FF2B5EF4-FFF2-40B4-BE49-F238E27FC236}">
                <a16:creationId xmlns:a16="http://schemas.microsoft.com/office/drawing/2014/main" id="{B78AA89B-404F-02C5-0C67-6B47F59DBCE8}"/>
              </a:ext>
            </a:extLst>
          </p:cNvPr>
          <p:cNvCxnSpPr>
            <a:cxnSpLocks/>
          </p:cNvCxnSpPr>
          <p:nvPr/>
        </p:nvCxnSpPr>
        <p:spPr>
          <a:xfrm>
            <a:off x="7020272" y="2151951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本框 158">
            <a:extLst>
              <a:ext uri="{FF2B5EF4-FFF2-40B4-BE49-F238E27FC236}">
                <a16:creationId xmlns:a16="http://schemas.microsoft.com/office/drawing/2014/main" id="{EEF51F9A-7A6D-7745-8293-F92FA8C8C9D4}"/>
              </a:ext>
            </a:extLst>
          </p:cNvPr>
          <p:cNvSpPr txBox="1"/>
          <p:nvPr/>
        </p:nvSpPr>
        <p:spPr>
          <a:xfrm>
            <a:off x="7354180" y="2674517"/>
            <a:ext cx="4661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5400" b="1"/>
              <a:t>…</a:t>
            </a:r>
            <a:endParaRPr lang="zh-CN" altLang="en-US" sz="5400" b="1"/>
          </a:p>
        </p:txBody>
      </p: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EB6895E9-8462-2D85-568A-C1618585CB4C}"/>
              </a:ext>
            </a:extLst>
          </p:cNvPr>
          <p:cNvCxnSpPr/>
          <p:nvPr/>
        </p:nvCxnSpPr>
        <p:spPr>
          <a:xfrm flipH="1">
            <a:off x="1987654" y="3810713"/>
            <a:ext cx="3426705" cy="0"/>
          </a:xfrm>
          <a:prstGeom prst="straightConnector1">
            <a:avLst/>
          </a:prstGeom>
          <a:ln w="25400">
            <a:prstDash val="dash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8E32B8B2-20F8-D619-8AD5-62A4864643B8}"/>
              </a:ext>
            </a:extLst>
          </p:cNvPr>
          <p:cNvCxnSpPr>
            <a:cxnSpLocks/>
          </p:cNvCxnSpPr>
          <p:nvPr/>
        </p:nvCxnSpPr>
        <p:spPr>
          <a:xfrm flipV="1">
            <a:off x="1841935" y="3345771"/>
            <a:ext cx="307901" cy="906720"/>
          </a:xfrm>
          <a:prstGeom prst="straightConnector1">
            <a:avLst/>
          </a:prstGeom>
          <a:ln w="28575">
            <a:solidFill>
              <a:srgbClr val="C0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3793BB9C-9982-B670-933F-99F1A91380AC}"/>
              </a:ext>
            </a:extLst>
          </p:cNvPr>
          <p:cNvSpPr/>
          <p:nvPr/>
        </p:nvSpPr>
        <p:spPr>
          <a:xfrm>
            <a:off x="4026432" y="2144150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A719F50-4C77-49D2-E0F9-621339B72A0C}"/>
              </a:ext>
            </a:extLst>
          </p:cNvPr>
          <p:cNvSpPr/>
          <p:nvPr/>
        </p:nvSpPr>
        <p:spPr>
          <a:xfrm>
            <a:off x="6691060" y="3077843"/>
            <a:ext cx="200139" cy="184319"/>
          </a:xfrm>
          <a:prstGeom prst="rect">
            <a:avLst/>
          </a:prstGeom>
          <a:gradFill>
            <a:gsLst>
              <a:gs pos="0">
                <a:srgbClr val="0432FF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FFC000"/>
              </a:gs>
            </a:gsLst>
            <a:lin ang="5400000" scaled="1"/>
          </a:gra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45630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2B2B6-938D-0B49-CD6C-45790E85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De-centralized approach for </a:t>
            </a:r>
            <a:r>
              <a:rPr kumimoji="1" lang="en-US" altLang="zh-CN" err="1"/>
              <a:t>allreduce</a:t>
            </a:r>
            <a:r>
              <a:rPr kumimoji="1" lang="en-US" altLang="zh-CN"/>
              <a:t>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C95E4-9691-9FA9-7359-E2BC2F68F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9165704" cy="1224136"/>
          </a:xfrm>
        </p:spPr>
        <p:txBody>
          <a:bodyPr/>
          <a:lstStyle/>
          <a:p>
            <a:r>
              <a:rPr kumimoji="1" lang="en-US" altLang="zh-CN"/>
              <a:t>Each node finishes its </a:t>
            </a:r>
            <a:r>
              <a:rPr kumimoji="1" lang="en-US" altLang="zh-CN" err="1"/>
              <a:t>allreduce</a:t>
            </a:r>
            <a:r>
              <a:rPr kumimoji="1" lang="en-US" altLang="zh-CN"/>
              <a:t>, one-by-one</a:t>
            </a:r>
          </a:p>
          <a:p>
            <a:pPr lvl="1"/>
            <a:r>
              <a:rPr kumimoji="1" lang="en-US" altLang="zh-CN"/>
              <a:t>Communications from future rounds can be moved earlier if w/o contention </a:t>
            </a: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9C175-D36D-30B7-0BB3-A4F8E31C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89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8DFA76-FFE5-4D98-50D8-2584B23A2E06}"/>
              </a:ext>
            </a:extLst>
          </p:cNvPr>
          <p:cNvGrpSpPr/>
          <p:nvPr/>
        </p:nvGrpSpPr>
        <p:grpSpPr>
          <a:xfrm>
            <a:off x="1047344" y="2112149"/>
            <a:ext cx="576064" cy="576064"/>
            <a:chOff x="1935252" y="3577580"/>
            <a:chExt cx="576064" cy="57606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68050E4-28FF-A0F4-8F92-F3DD9082B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E6B45D3-52E3-B549-AEC9-298CD5F43A8F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445535-3224-197A-C58E-09B0F9A2493A}"/>
              </a:ext>
            </a:extLst>
          </p:cNvPr>
          <p:cNvGrpSpPr/>
          <p:nvPr/>
        </p:nvGrpSpPr>
        <p:grpSpPr>
          <a:xfrm>
            <a:off x="1047344" y="2925465"/>
            <a:ext cx="576064" cy="576064"/>
            <a:chOff x="1935252" y="3577580"/>
            <a:chExt cx="576064" cy="57606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9288B6-ABD2-31D8-2180-8699D7B16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5EDC020-B97E-6D26-2A51-330C33B68DE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3A4943B-0145-958F-FA53-8608A83A6689}"/>
              </a:ext>
            </a:extLst>
          </p:cNvPr>
          <p:cNvCxnSpPr/>
          <p:nvPr/>
        </p:nvCxnSpPr>
        <p:spPr>
          <a:xfrm>
            <a:off x="178735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4D5030B-D6AD-7F30-B011-D3ECAACBCC4B}"/>
              </a:ext>
            </a:extLst>
          </p:cNvPr>
          <p:cNvCxnSpPr/>
          <p:nvPr/>
        </p:nvCxnSpPr>
        <p:spPr>
          <a:xfrm>
            <a:off x="176368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E7A0342-6DFD-17E6-ED27-6D324F13CF5F}"/>
              </a:ext>
            </a:extLst>
          </p:cNvPr>
          <p:cNvSpPr/>
          <p:nvPr/>
        </p:nvSpPr>
        <p:spPr>
          <a:xfrm>
            <a:off x="1567022" y="2308021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5873D2-3032-2AC6-09D2-B13BE3E401B0}"/>
              </a:ext>
            </a:extLst>
          </p:cNvPr>
          <p:cNvSpPr/>
          <p:nvPr/>
        </p:nvSpPr>
        <p:spPr>
          <a:xfrm>
            <a:off x="1585770" y="321349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3E82EE-DFC9-DDD2-82AE-AC6821144554}"/>
              </a:ext>
            </a:extLst>
          </p:cNvPr>
          <p:cNvGrpSpPr/>
          <p:nvPr/>
        </p:nvGrpSpPr>
        <p:grpSpPr>
          <a:xfrm>
            <a:off x="1047344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626B1D0-746F-27D2-905E-C08E95118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BF84873-EB44-37AC-118C-D6D7C251727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8E15F6FD-CDBA-0288-8F57-2BF5FDE016A1}"/>
              </a:ext>
            </a:extLst>
          </p:cNvPr>
          <p:cNvCxnSpPr/>
          <p:nvPr/>
        </p:nvCxnSpPr>
        <p:spPr>
          <a:xfrm>
            <a:off x="176368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BC303A1-A0B1-EDF9-CE4B-ED895EFB9DE2}"/>
              </a:ext>
            </a:extLst>
          </p:cNvPr>
          <p:cNvGrpSpPr/>
          <p:nvPr/>
        </p:nvGrpSpPr>
        <p:grpSpPr>
          <a:xfrm>
            <a:off x="1047344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D58EE64-0650-C9EF-448D-0D0D391F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AE9B9AF-F59B-C952-BCF2-332CA74A72B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AEA2270A-D57B-6ADB-1626-3F3D07190240}"/>
              </a:ext>
            </a:extLst>
          </p:cNvPr>
          <p:cNvCxnSpPr/>
          <p:nvPr/>
        </p:nvCxnSpPr>
        <p:spPr>
          <a:xfrm>
            <a:off x="176368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166AE7A2-37AD-9E64-C903-B71E33B4A9B4}"/>
              </a:ext>
            </a:extLst>
          </p:cNvPr>
          <p:cNvSpPr/>
          <p:nvPr/>
        </p:nvSpPr>
        <p:spPr>
          <a:xfrm>
            <a:off x="1585770" y="4122001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6245D1-5B78-4A49-AE73-F3813004BF0C}"/>
              </a:ext>
            </a:extLst>
          </p:cNvPr>
          <p:cNvSpPr/>
          <p:nvPr/>
        </p:nvSpPr>
        <p:spPr>
          <a:xfrm>
            <a:off x="1593479" y="503601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6693E1C-B9BE-CF87-C9B8-FF2865F63590}"/>
              </a:ext>
            </a:extLst>
          </p:cNvPr>
          <p:cNvCxnSpPr>
            <a:cxnSpLocks/>
          </p:cNvCxnSpPr>
          <p:nvPr/>
        </p:nvCxnSpPr>
        <p:spPr>
          <a:xfrm flipV="1">
            <a:off x="1955046" y="2373140"/>
            <a:ext cx="312698" cy="87578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F221ACF-E5E9-7E3A-FD45-77B8287522D4}"/>
              </a:ext>
            </a:extLst>
          </p:cNvPr>
          <p:cNvSpPr/>
          <p:nvPr/>
        </p:nvSpPr>
        <p:spPr>
          <a:xfrm>
            <a:off x="1987654" y="2747182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3138BA54-040E-4976-9333-B2D3BA26846B}"/>
              </a:ext>
            </a:extLst>
          </p:cNvPr>
          <p:cNvCxnSpPr>
            <a:cxnSpLocks/>
          </p:cNvCxnSpPr>
          <p:nvPr/>
        </p:nvCxnSpPr>
        <p:spPr>
          <a:xfrm>
            <a:off x="3131840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EBE1081-E2F8-D858-8EFF-BF98B6009672}"/>
              </a:ext>
            </a:extLst>
          </p:cNvPr>
          <p:cNvCxnSpPr>
            <a:cxnSpLocks/>
          </p:cNvCxnSpPr>
          <p:nvPr/>
        </p:nvCxnSpPr>
        <p:spPr>
          <a:xfrm flipV="1">
            <a:off x="1905072" y="3341786"/>
            <a:ext cx="307901" cy="90672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CBC3730D-EBA4-9872-0399-8B19A19C973A}"/>
              </a:ext>
            </a:extLst>
          </p:cNvPr>
          <p:cNvSpPr/>
          <p:nvPr/>
        </p:nvSpPr>
        <p:spPr>
          <a:xfrm>
            <a:off x="1967151" y="3750342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9EEB8BC-6777-7B33-8D4D-8540A12BC861}"/>
              </a:ext>
            </a:extLst>
          </p:cNvPr>
          <p:cNvCxnSpPr>
            <a:cxnSpLocks/>
          </p:cNvCxnSpPr>
          <p:nvPr/>
        </p:nvCxnSpPr>
        <p:spPr>
          <a:xfrm flipV="1">
            <a:off x="1995180" y="4317983"/>
            <a:ext cx="265565" cy="84660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4478DDF-DDA7-097F-1A01-A4CC5E2D7846}"/>
              </a:ext>
            </a:extLst>
          </p:cNvPr>
          <p:cNvSpPr/>
          <p:nvPr/>
        </p:nvSpPr>
        <p:spPr>
          <a:xfrm>
            <a:off x="2023657" y="4754665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96487B3-0834-F23A-1D1B-1CA72B699D0D}"/>
              </a:ext>
            </a:extLst>
          </p:cNvPr>
          <p:cNvCxnSpPr>
            <a:cxnSpLocks/>
          </p:cNvCxnSpPr>
          <p:nvPr/>
        </p:nvCxnSpPr>
        <p:spPr>
          <a:xfrm>
            <a:off x="2521719" y="2417101"/>
            <a:ext cx="439911" cy="276617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F8057ADB-D1F7-D740-8F1A-353258A1772A}"/>
              </a:ext>
            </a:extLst>
          </p:cNvPr>
          <p:cNvSpPr/>
          <p:nvPr/>
        </p:nvSpPr>
        <p:spPr>
          <a:xfrm>
            <a:off x="2486457" y="2741146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3A54B6E7-B028-EAB1-4E82-13262FBF6E82}"/>
              </a:ext>
            </a:extLst>
          </p:cNvPr>
          <p:cNvCxnSpPr>
            <a:cxnSpLocks/>
          </p:cNvCxnSpPr>
          <p:nvPr/>
        </p:nvCxnSpPr>
        <p:spPr>
          <a:xfrm>
            <a:off x="4359546" y="2403578"/>
            <a:ext cx="523674" cy="187876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FEF372D5-2A73-1B7A-DA40-85E021108D81}"/>
              </a:ext>
            </a:extLst>
          </p:cNvPr>
          <p:cNvSpPr/>
          <p:nvPr/>
        </p:nvSpPr>
        <p:spPr>
          <a:xfrm>
            <a:off x="4342399" y="2761830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2CDFC5EB-CF22-925B-556E-1AAC87050D0C}"/>
              </a:ext>
            </a:extLst>
          </p:cNvPr>
          <p:cNvCxnSpPr>
            <a:cxnSpLocks/>
          </p:cNvCxnSpPr>
          <p:nvPr/>
        </p:nvCxnSpPr>
        <p:spPr>
          <a:xfrm flipV="1">
            <a:off x="3241044" y="2353444"/>
            <a:ext cx="584682" cy="193242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FA2DC5E2-F09F-D778-69DB-6BAC7AE778E6}"/>
              </a:ext>
            </a:extLst>
          </p:cNvPr>
          <p:cNvSpPr/>
          <p:nvPr/>
        </p:nvSpPr>
        <p:spPr>
          <a:xfrm>
            <a:off x="3307310" y="3745956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A7FE852-8FA8-7E5B-2875-138DC38A2598}"/>
              </a:ext>
            </a:extLst>
          </p:cNvPr>
          <p:cNvCxnSpPr>
            <a:cxnSpLocks/>
          </p:cNvCxnSpPr>
          <p:nvPr/>
        </p:nvCxnSpPr>
        <p:spPr>
          <a:xfrm flipV="1">
            <a:off x="3455692" y="3303239"/>
            <a:ext cx="540245" cy="186767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9CE93173-C7BD-7B20-3DC4-CFB3B713516E}"/>
              </a:ext>
            </a:extLst>
          </p:cNvPr>
          <p:cNvSpPr/>
          <p:nvPr/>
        </p:nvSpPr>
        <p:spPr>
          <a:xfrm>
            <a:off x="3458751" y="475466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01D2BDCA-7F60-7077-D23A-DBD0047FC786}"/>
              </a:ext>
            </a:extLst>
          </p:cNvPr>
          <p:cNvCxnSpPr>
            <a:cxnSpLocks/>
          </p:cNvCxnSpPr>
          <p:nvPr/>
        </p:nvCxnSpPr>
        <p:spPr>
          <a:xfrm>
            <a:off x="4189335" y="3286169"/>
            <a:ext cx="561890" cy="1893632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1BE17113-C8C7-9808-C905-6E374C92EA60}"/>
              </a:ext>
            </a:extLst>
          </p:cNvPr>
          <p:cNvSpPr/>
          <p:nvPr/>
        </p:nvSpPr>
        <p:spPr>
          <a:xfrm>
            <a:off x="4266121" y="375308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F86218C4-A87A-64D0-FC9E-973FD40B3D30}"/>
              </a:ext>
            </a:extLst>
          </p:cNvPr>
          <p:cNvCxnSpPr>
            <a:cxnSpLocks/>
          </p:cNvCxnSpPr>
          <p:nvPr/>
        </p:nvCxnSpPr>
        <p:spPr>
          <a:xfrm>
            <a:off x="507605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5DAC37F-62F7-4527-4BE7-7058EF7FEF62}"/>
              </a:ext>
            </a:extLst>
          </p:cNvPr>
          <p:cNvCxnSpPr>
            <a:cxnSpLocks/>
          </p:cNvCxnSpPr>
          <p:nvPr/>
        </p:nvCxnSpPr>
        <p:spPr>
          <a:xfrm>
            <a:off x="5362011" y="4269449"/>
            <a:ext cx="227895" cy="89514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269E8E79-C3D1-7C47-72D5-1042E3AEC668}"/>
              </a:ext>
            </a:extLst>
          </p:cNvPr>
          <p:cNvSpPr/>
          <p:nvPr/>
        </p:nvSpPr>
        <p:spPr>
          <a:xfrm>
            <a:off x="5423920" y="4754663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3099E4C6-0F07-B647-60DD-1ECAC9610900}"/>
              </a:ext>
            </a:extLst>
          </p:cNvPr>
          <p:cNvCxnSpPr>
            <a:cxnSpLocks/>
          </p:cNvCxnSpPr>
          <p:nvPr/>
        </p:nvCxnSpPr>
        <p:spPr>
          <a:xfrm flipV="1">
            <a:off x="5786142" y="2373140"/>
            <a:ext cx="680872" cy="278155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5A19B756-8CEE-E996-6473-C785F5C68C0C}"/>
              </a:ext>
            </a:extLst>
          </p:cNvPr>
          <p:cNvSpPr/>
          <p:nvPr/>
        </p:nvSpPr>
        <p:spPr>
          <a:xfrm>
            <a:off x="5801416" y="4754662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AC78F954-A168-AB51-C7BE-70146FBB398A}"/>
              </a:ext>
            </a:extLst>
          </p:cNvPr>
          <p:cNvCxnSpPr>
            <a:cxnSpLocks/>
          </p:cNvCxnSpPr>
          <p:nvPr/>
        </p:nvCxnSpPr>
        <p:spPr>
          <a:xfrm>
            <a:off x="6607294" y="2409339"/>
            <a:ext cx="306560" cy="93244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ECB1E711-6B0F-8A18-16F7-380B08C5D655}"/>
              </a:ext>
            </a:extLst>
          </p:cNvPr>
          <p:cNvSpPr/>
          <p:nvPr/>
        </p:nvSpPr>
        <p:spPr>
          <a:xfrm>
            <a:off x="6727365" y="2757558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9D056263-DD14-8102-EADE-35657B62E5E6}"/>
              </a:ext>
            </a:extLst>
          </p:cNvPr>
          <p:cNvCxnSpPr>
            <a:cxnSpLocks/>
          </p:cNvCxnSpPr>
          <p:nvPr/>
        </p:nvCxnSpPr>
        <p:spPr>
          <a:xfrm>
            <a:off x="6437295" y="3306650"/>
            <a:ext cx="312698" cy="97699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FEF63DA6-A62C-4E59-987A-7E79D6A7D2E6}"/>
              </a:ext>
            </a:extLst>
          </p:cNvPr>
          <p:cNvSpPr/>
          <p:nvPr/>
        </p:nvSpPr>
        <p:spPr>
          <a:xfrm>
            <a:off x="6476783" y="3755508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5D695A01-A434-51DC-D701-9F982F79FF5A}"/>
              </a:ext>
            </a:extLst>
          </p:cNvPr>
          <p:cNvCxnSpPr>
            <a:cxnSpLocks/>
          </p:cNvCxnSpPr>
          <p:nvPr/>
        </p:nvCxnSpPr>
        <p:spPr>
          <a:xfrm>
            <a:off x="709228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A3EC9E3-634C-FDE6-7D2E-82CB570C66E9}"/>
              </a:ext>
            </a:extLst>
          </p:cNvPr>
          <p:cNvGrpSpPr/>
          <p:nvPr/>
        </p:nvGrpSpPr>
        <p:grpSpPr>
          <a:xfrm>
            <a:off x="7107900" y="2019684"/>
            <a:ext cx="1603597" cy="369425"/>
            <a:chOff x="7107900" y="2019684"/>
            <a:chExt cx="1603597" cy="369425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81DF4AF-CC32-E2C2-40DB-0E8E579D4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DC52C23-1548-3617-8F75-D97D4989A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61A53EB-E6AD-C2CA-3044-AFC5F6750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252D38D7-247B-64D7-F3F7-17B2F7A2B1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6778F83-5C48-E586-B6C4-43EB4A114FD9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92E9FB0-C181-8C9A-7C0E-244F31EE52B6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9502C726-2C8F-3141-B7ED-B86E3E9D606F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61CB5CD-3E61-AC64-8A40-31E46C2AA5B7}"/>
              </a:ext>
            </a:extLst>
          </p:cNvPr>
          <p:cNvGrpSpPr/>
          <p:nvPr/>
        </p:nvGrpSpPr>
        <p:grpSpPr>
          <a:xfrm>
            <a:off x="7107900" y="2948065"/>
            <a:ext cx="1603597" cy="369425"/>
            <a:chOff x="7107900" y="2019684"/>
            <a:chExt cx="1603597" cy="369425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7E0CE7E-3939-EA81-CB11-96E45915C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49EA1B9-6C69-E9C6-3F4B-64DA9177D5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1946BE7-717A-B83F-E168-16143EC32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28D8C89-75E9-4E68-E2D9-90E0722F86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654BE925-6C27-A4B6-42A4-A3E9FF706971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0C5B3A8-4F91-59EA-0871-BDE7FF7BAF2F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9008499-DFC8-2E92-2C2D-383929F78866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35C52E2-A905-9A1E-5BEF-125CB551E35A}"/>
              </a:ext>
            </a:extLst>
          </p:cNvPr>
          <p:cNvGrpSpPr/>
          <p:nvPr/>
        </p:nvGrpSpPr>
        <p:grpSpPr>
          <a:xfrm>
            <a:off x="7107900" y="3948558"/>
            <a:ext cx="1603597" cy="369425"/>
            <a:chOff x="7107900" y="2019684"/>
            <a:chExt cx="1603597" cy="369425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3191D23-B0D4-90A6-4EED-48180AE9B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F2924EB-5DC1-72C3-289E-F0CEC6BC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BF5A2CE9-9D60-DCFE-1D37-4770D3A0CE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E1268FC4-B233-C522-D6A2-4F8895985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0036131-02D2-D518-298B-A39BFB4F0D37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E87E3E1-9124-A4ED-D99E-9A57C926CE2B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104E9D6-AE16-301D-94B0-0B1C3E1951D5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B4FDE98-9E10-D8E5-9101-4B4EF4FFE72C}"/>
              </a:ext>
            </a:extLst>
          </p:cNvPr>
          <p:cNvGrpSpPr/>
          <p:nvPr/>
        </p:nvGrpSpPr>
        <p:grpSpPr>
          <a:xfrm>
            <a:off x="7120757" y="4832964"/>
            <a:ext cx="1603597" cy="369425"/>
            <a:chOff x="7107900" y="2019684"/>
            <a:chExt cx="1603597" cy="369425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ADA019ED-BEA1-79DB-1A71-948E6F85E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5717ED8-4BDC-1FD8-C1D2-2640945C6D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421729A-7E66-33F7-6F42-A8BE1C80E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3839CB1-C946-6D3F-8610-282647AD14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0D65F9D5-CC63-78E2-28FD-8427D74E5940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5154519-F84A-3B39-4038-DCC3EC8A1B1B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DDC8BA4F-993A-8F8D-CF5E-1B4FD60B8DA3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</p:spTree>
    <p:extLst>
      <p:ext uri="{BB962C8B-B14F-4D97-AF65-F5344CB8AC3E}">
        <p14:creationId xmlns:p14="http://schemas.microsoft.com/office/powerpoint/2010/main" val="808129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2A0B23-49A3-0A4C-BD07-58DCA58B6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GPU is designed for more computing power than CPU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0FC7A5-F5F0-1A4C-A344-07575602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9307"/>
            <a:ext cx="8229600" cy="1365419"/>
          </a:xfrm>
        </p:spPr>
        <p:txBody>
          <a:bodyPr/>
          <a:lstStyle/>
          <a:p>
            <a:r>
              <a:rPr kumimoji="1" lang="en-US" altLang="zh-CN"/>
              <a:t>GPU supports more ALUs and they execute in parallel </a:t>
            </a:r>
          </a:p>
          <a:p>
            <a:pPr lvl="1"/>
            <a:r>
              <a:rPr kumimoji="1" lang="en-US" altLang="zh-CN"/>
              <a:t>E.g., CPU uses 30% of circuits for control </a:t>
            </a:r>
          </a:p>
          <a:p>
            <a:pPr lvl="1"/>
            <a:r>
              <a:rPr kumimoji="1" lang="en-US" altLang="zh-CN"/>
              <a:t>E.g., GPU may use 80% of circuits for computing (ALU)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F01BCC-1675-A147-8B9F-EAA73F9DF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C97891F-F191-AF4D-84FB-6B346FC2AAA5}"/>
              </a:ext>
            </a:extLst>
          </p:cNvPr>
          <p:cNvGrpSpPr/>
          <p:nvPr/>
        </p:nvGrpSpPr>
        <p:grpSpPr>
          <a:xfrm>
            <a:off x="925678" y="2739245"/>
            <a:ext cx="3033058" cy="2095450"/>
            <a:chOff x="1223628" y="2478350"/>
            <a:chExt cx="3033058" cy="20954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0DF2B6F-F037-B94C-90FE-F26014D6B3E0}"/>
                </a:ext>
              </a:extLst>
            </p:cNvPr>
            <p:cNvGrpSpPr/>
            <p:nvPr/>
          </p:nvGrpSpPr>
          <p:grpSpPr>
            <a:xfrm>
              <a:off x="1223628" y="2478350"/>
              <a:ext cx="3033058" cy="2095450"/>
              <a:chOff x="1223628" y="2478350"/>
              <a:chExt cx="3033058" cy="209545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E07199B-A978-5740-8ADD-57DD2ED974DD}"/>
                  </a:ext>
                </a:extLst>
              </p:cNvPr>
              <p:cNvSpPr/>
              <p:nvPr/>
            </p:nvSpPr>
            <p:spPr>
              <a:xfrm>
                <a:off x="1223628" y="3256936"/>
                <a:ext cx="3033058" cy="576064"/>
              </a:xfrm>
              <a:prstGeom prst="rect">
                <a:avLst/>
              </a:prstGeom>
              <a:solidFill>
                <a:srgbClr val="FAD7DD"/>
              </a:solidFill>
              <a:ln w="635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3EBE5EC7-6FF8-3043-A5BD-F34C31FC6351}"/>
                  </a:ext>
                </a:extLst>
              </p:cNvPr>
              <p:cNvSpPr txBox="1"/>
              <p:nvPr/>
            </p:nvSpPr>
            <p:spPr>
              <a:xfrm>
                <a:off x="1644911" y="3385609"/>
                <a:ext cx="21112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/>
                  <a:t>Cache</a:t>
                </a:r>
                <a:endParaRPr lang="zh-CN" altLang="en-US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C4C10B1-764D-524B-9CF8-4214631D93CD}"/>
                  </a:ext>
                </a:extLst>
              </p:cNvPr>
              <p:cNvSpPr/>
              <p:nvPr/>
            </p:nvSpPr>
            <p:spPr>
              <a:xfrm>
                <a:off x="1223628" y="3997736"/>
                <a:ext cx="3033058" cy="576064"/>
              </a:xfrm>
              <a:prstGeom prst="rect">
                <a:avLst/>
              </a:prstGeom>
              <a:solidFill>
                <a:srgbClr val="FAD7DD"/>
              </a:solidFill>
              <a:ln w="635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CE2BB4B-25FE-1D4E-A4A3-153BFF8384BF}"/>
                  </a:ext>
                </a:extLst>
              </p:cNvPr>
              <p:cNvSpPr txBox="1"/>
              <p:nvPr/>
            </p:nvSpPr>
            <p:spPr>
              <a:xfrm>
                <a:off x="1898018" y="4101102"/>
                <a:ext cx="155741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/>
                  <a:t>DRAM</a:t>
                </a: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DAF579DE-4419-9241-95FF-B76A774C7B5B}"/>
                  </a:ext>
                </a:extLst>
              </p:cNvPr>
              <p:cNvSpPr/>
              <p:nvPr/>
            </p:nvSpPr>
            <p:spPr>
              <a:xfrm>
                <a:off x="2490311" y="2478350"/>
                <a:ext cx="804765" cy="576064"/>
              </a:xfrm>
              <a:prstGeom prst="rect">
                <a:avLst/>
              </a:prstGeom>
              <a:solidFill>
                <a:srgbClr val="DDFCE6"/>
              </a:solidFill>
              <a:ln w="635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3B49CCA-86F0-BF4E-8704-6181207E7065}"/>
                  </a:ext>
                </a:extLst>
              </p:cNvPr>
              <p:cNvSpPr txBox="1"/>
              <p:nvPr/>
            </p:nvSpPr>
            <p:spPr>
              <a:xfrm>
                <a:off x="2551619" y="2585125"/>
                <a:ext cx="6911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/>
                  <a:t>ALU</a:t>
                </a:r>
                <a:endParaRPr lang="zh-CN" altLang="en-US"/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8456C6A-8CDF-154A-ADF2-9FD80C57A3FD}"/>
                  </a:ext>
                </a:extLst>
              </p:cNvPr>
              <p:cNvSpPr/>
              <p:nvPr/>
            </p:nvSpPr>
            <p:spPr>
              <a:xfrm>
                <a:off x="1223628" y="2481330"/>
                <a:ext cx="1109838" cy="576064"/>
              </a:xfrm>
              <a:prstGeom prst="rect">
                <a:avLst/>
              </a:prstGeom>
              <a:solidFill>
                <a:srgbClr val="FFFFE1">
                  <a:alpha val="72941"/>
                </a:srgbClr>
              </a:solidFill>
              <a:ln w="635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84320149-8970-8645-BACA-B87A5C42E4D7}"/>
                  </a:ext>
                </a:extLst>
              </p:cNvPr>
              <p:cNvSpPr txBox="1"/>
              <p:nvPr/>
            </p:nvSpPr>
            <p:spPr>
              <a:xfrm>
                <a:off x="1253346" y="2591775"/>
                <a:ext cx="10801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/>
                  <a:t>Control</a:t>
                </a:r>
                <a:endParaRPr lang="zh-CN" altLang="en-US"/>
              </a:p>
            </p:txBody>
          </p:sp>
        </p:grp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402CCD4-3D0E-0242-8C02-0B1A0C7F0223}"/>
                </a:ext>
              </a:extLst>
            </p:cNvPr>
            <p:cNvSpPr/>
            <p:nvPr/>
          </p:nvSpPr>
          <p:spPr>
            <a:xfrm>
              <a:off x="3451921" y="2478350"/>
              <a:ext cx="804765" cy="576064"/>
            </a:xfrm>
            <a:prstGeom prst="rect">
              <a:avLst/>
            </a:prstGeom>
            <a:solidFill>
              <a:srgbClr val="DDFCE6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667A1A3-C245-244C-9396-0BCF3A933F73}"/>
                </a:ext>
              </a:extLst>
            </p:cNvPr>
            <p:cNvSpPr txBox="1"/>
            <p:nvPr/>
          </p:nvSpPr>
          <p:spPr>
            <a:xfrm>
              <a:off x="3513229" y="2585125"/>
              <a:ext cx="6911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/>
                <a:t>ALU</a:t>
              </a:r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DB6395C3-B7DC-3549-9224-87D849E9C45F}"/>
              </a:ext>
            </a:extLst>
          </p:cNvPr>
          <p:cNvSpPr txBox="1"/>
          <p:nvPr/>
        </p:nvSpPr>
        <p:spPr>
          <a:xfrm>
            <a:off x="661784" y="5079213"/>
            <a:ext cx="3560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/>
              <a:t>Simplified architecture of CPU</a:t>
            </a:r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DE15F1D-4E03-294B-BB0C-CC4103C0A53C}"/>
              </a:ext>
            </a:extLst>
          </p:cNvPr>
          <p:cNvSpPr/>
          <p:nvPr/>
        </p:nvSpPr>
        <p:spPr>
          <a:xfrm>
            <a:off x="5231252" y="2799115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68DE133-C29C-574D-B361-417FAECB6A53}"/>
              </a:ext>
            </a:extLst>
          </p:cNvPr>
          <p:cNvSpPr/>
          <p:nvPr/>
        </p:nvSpPr>
        <p:spPr>
          <a:xfrm>
            <a:off x="5472525" y="2799115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0E430F8-FEB0-EC45-B295-B08540B6EBA0}"/>
              </a:ext>
            </a:extLst>
          </p:cNvPr>
          <p:cNvSpPr/>
          <p:nvPr/>
        </p:nvSpPr>
        <p:spPr>
          <a:xfrm>
            <a:off x="5713798" y="2799115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10C9574-78EF-5A41-ADAF-4059E2718002}"/>
              </a:ext>
            </a:extLst>
          </p:cNvPr>
          <p:cNvSpPr/>
          <p:nvPr/>
        </p:nvSpPr>
        <p:spPr>
          <a:xfrm>
            <a:off x="5951589" y="2799115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F97F6A7-2822-3D40-842C-09E47D0D7482}"/>
              </a:ext>
            </a:extLst>
          </p:cNvPr>
          <p:cNvSpPr/>
          <p:nvPr/>
        </p:nvSpPr>
        <p:spPr>
          <a:xfrm>
            <a:off x="6192862" y="2799115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5BF6794-E167-3447-8F85-F0EA5BE52D78}"/>
              </a:ext>
            </a:extLst>
          </p:cNvPr>
          <p:cNvSpPr/>
          <p:nvPr/>
        </p:nvSpPr>
        <p:spPr>
          <a:xfrm>
            <a:off x="6434135" y="2799115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3B4B048-98DD-1E48-A99F-933D264496EE}"/>
              </a:ext>
            </a:extLst>
          </p:cNvPr>
          <p:cNvSpPr/>
          <p:nvPr/>
        </p:nvSpPr>
        <p:spPr>
          <a:xfrm>
            <a:off x="6675408" y="2799115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3DA28EC4-E717-EC45-8D83-984589E23E42}"/>
              </a:ext>
            </a:extLst>
          </p:cNvPr>
          <p:cNvSpPr/>
          <p:nvPr/>
        </p:nvSpPr>
        <p:spPr>
          <a:xfrm>
            <a:off x="6913666" y="2799115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8A7D7C-21A4-C04C-8280-80F57C4E0125}"/>
              </a:ext>
            </a:extLst>
          </p:cNvPr>
          <p:cNvSpPr/>
          <p:nvPr/>
        </p:nvSpPr>
        <p:spPr>
          <a:xfrm>
            <a:off x="7154939" y="2799115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BA872C0-5700-F94F-83D6-830C29A33E70}"/>
              </a:ext>
            </a:extLst>
          </p:cNvPr>
          <p:cNvSpPr/>
          <p:nvPr/>
        </p:nvSpPr>
        <p:spPr>
          <a:xfrm>
            <a:off x="7396212" y="2799115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942827A-B236-9040-84F8-ED75820DD090}"/>
              </a:ext>
            </a:extLst>
          </p:cNvPr>
          <p:cNvSpPr/>
          <p:nvPr/>
        </p:nvSpPr>
        <p:spPr>
          <a:xfrm>
            <a:off x="7637485" y="2799115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FE7F64E-EF28-2147-88D3-310DCE977FC1}"/>
              </a:ext>
            </a:extLst>
          </p:cNvPr>
          <p:cNvSpPr/>
          <p:nvPr/>
        </p:nvSpPr>
        <p:spPr>
          <a:xfrm>
            <a:off x="5231252" y="3006248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0362C9A-1A7C-E24B-95B2-C19ECD131991}"/>
              </a:ext>
            </a:extLst>
          </p:cNvPr>
          <p:cNvSpPr/>
          <p:nvPr/>
        </p:nvSpPr>
        <p:spPr>
          <a:xfrm>
            <a:off x="5472525" y="3006248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CAD9A6A-62B4-7D4A-9950-C150923078D9}"/>
              </a:ext>
            </a:extLst>
          </p:cNvPr>
          <p:cNvSpPr/>
          <p:nvPr/>
        </p:nvSpPr>
        <p:spPr>
          <a:xfrm>
            <a:off x="5713798" y="3006248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5E3A233C-BB11-CE44-B174-A97A3272D005}"/>
              </a:ext>
            </a:extLst>
          </p:cNvPr>
          <p:cNvSpPr/>
          <p:nvPr/>
        </p:nvSpPr>
        <p:spPr>
          <a:xfrm>
            <a:off x="5951589" y="3006248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F3A4710-35C2-5048-A9B3-6A9CBB1E274F}"/>
              </a:ext>
            </a:extLst>
          </p:cNvPr>
          <p:cNvSpPr/>
          <p:nvPr/>
        </p:nvSpPr>
        <p:spPr>
          <a:xfrm>
            <a:off x="6192862" y="3006248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A7DAAB7-CB90-B64B-8A2E-144885A21D3B}"/>
              </a:ext>
            </a:extLst>
          </p:cNvPr>
          <p:cNvSpPr/>
          <p:nvPr/>
        </p:nvSpPr>
        <p:spPr>
          <a:xfrm>
            <a:off x="6434135" y="3006248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D2E1A19-D894-FB4B-AD91-4CBF4A301B0E}"/>
              </a:ext>
            </a:extLst>
          </p:cNvPr>
          <p:cNvSpPr/>
          <p:nvPr/>
        </p:nvSpPr>
        <p:spPr>
          <a:xfrm>
            <a:off x="6675408" y="3006248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E87E21A-E047-604B-A8C0-B95527CDE446}"/>
              </a:ext>
            </a:extLst>
          </p:cNvPr>
          <p:cNvSpPr/>
          <p:nvPr/>
        </p:nvSpPr>
        <p:spPr>
          <a:xfrm>
            <a:off x="6913666" y="3006248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BAD24394-AD5D-2C4F-9AC9-55BC061A1A2D}"/>
              </a:ext>
            </a:extLst>
          </p:cNvPr>
          <p:cNvSpPr/>
          <p:nvPr/>
        </p:nvSpPr>
        <p:spPr>
          <a:xfrm>
            <a:off x="7154939" y="3006248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007F465C-4D99-C24B-88FC-F50DA9DE00F4}"/>
              </a:ext>
            </a:extLst>
          </p:cNvPr>
          <p:cNvSpPr/>
          <p:nvPr/>
        </p:nvSpPr>
        <p:spPr>
          <a:xfrm>
            <a:off x="7396212" y="3006248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D10923D-3231-B040-BD00-9834260A99A9}"/>
              </a:ext>
            </a:extLst>
          </p:cNvPr>
          <p:cNvSpPr/>
          <p:nvPr/>
        </p:nvSpPr>
        <p:spPr>
          <a:xfrm>
            <a:off x="7637485" y="3006248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24B8420-57AF-F241-B919-53175B8CFBCC}"/>
              </a:ext>
            </a:extLst>
          </p:cNvPr>
          <p:cNvSpPr/>
          <p:nvPr/>
        </p:nvSpPr>
        <p:spPr>
          <a:xfrm>
            <a:off x="5231252" y="320675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F816020-CAE3-CE48-A021-7538F3712392}"/>
              </a:ext>
            </a:extLst>
          </p:cNvPr>
          <p:cNvSpPr/>
          <p:nvPr/>
        </p:nvSpPr>
        <p:spPr>
          <a:xfrm>
            <a:off x="5472525" y="320675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10DEA5C-0B73-6F4D-997E-0CFA5ECE97F2}"/>
              </a:ext>
            </a:extLst>
          </p:cNvPr>
          <p:cNvSpPr/>
          <p:nvPr/>
        </p:nvSpPr>
        <p:spPr>
          <a:xfrm>
            <a:off x="5713798" y="320675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39EA72A-0B6E-B143-BFB7-1EED32A381F8}"/>
              </a:ext>
            </a:extLst>
          </p:cNvPr>
          <p:cNvSpPr/>
          <p:nvPr/>
        </p:nvSpPr>
        <p:spPr>
          <a:xfrm>
            <a:off x="5951589" y="320675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516037B-56A9-8847-B9A3-8D091B8CB38E}"/>
              </a:ext>
            </a:extLst>
          </p:cNvPr>
          <p:cNvSpPr/>
          <p:nvPr/>
        </p:nvSpPr>
        <p:spPr>
          <a:xfrm>
            <a:off x="6192862" y="320675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7E1B8374-79F0-CE44-81E5-322115087EC1}"/>
              </a:ext>
            </a:extLst>
          </p:cNvPr>
          <p:cNvSpPr/>
          <p:nvPr/>
        </p:nvSpPr>
        <p:spPr>
          <a:xfrm>
            <a:off x="6434135" y="320675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4B22821-5D56-4841-820A-59252CED092A}"/>
              </a:ext>
            </a:extLst>
          </p:cNvPr>
          <p:cNvSpPr/>
          <p:nvPr/>
        </p:nvSpPr>
        <p:spPr>
          <a:xfrm>
            <a:off x="6675408" y="320675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F369DF16-DFE8-284E-98B6-E29875B2A004}"/>
              </a:ext>
            </a:extLst>
          </p:cNvPr>
          <p:cNvSpPr/>
          <p:nvPr/>
        </p:nvSpPr>
        <p:spPr>
          <a:xfrm>
            <a:off x="6913666" y="320675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6A3B0B16-FB31-D04C-A263-6BB585740F65}"/>
              </a:ext>
            </a:extLst>
          </p:cNvPr>
          <p:cNvSpPr/>
          <p:nvPr/>
        </p:nvSpPr>
        <p:spPr>
          <a:xfrm>
            <a:off x="7154939" y="320675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0783196-4FBC-0D4E-A174-D3DC321DBE65}"/>
              </a:ext>
            </a:extLst>
          </p:cNvPr>
          <p:cNvSpPr/>
          <p:nvPr/>
        </p:nvSpPr>
        <p:spPr>
          <a:xfrm>
            <a:off x="7396212" y="320675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3333B7D-F157-254D-8797-48F11659C7A3}"/>
              </a:ext>
            </a:extLst>
          </p:cNvPr>
          <p:cNvSpPr/>
          <p:nvPr/>
        </p:nvSpPr>
        <p:spPr>
          <a:xfrm>
            <a:off x="7637485" y="320675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065C8FC8-6ECF-4E48-BEE1-BECE4AF186BE}"/>
              </a:ext>
            </a:extLst>
          </p:cNvPr>
          <p:cNvSpPr/>
          <p:nvPr/>
        </p:nvSpPr>
        <p:spPr>
          <a:xfrm>
            <a:off x="5231252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BF764887-BA66-B44D-85A9-2A753E60AF9C}"/>
              </a:ext>
            </a:extLst>
          </p:cNvPr>
          <p:cNvSpPr/>
          <p:nvPr/>
        </p:nvSpPr>
        <p:spPr>
          <a:xfrm>
            <a:off x="5472525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44994E5-7827-2940-AF88-3A880DB7F2F7}"/>
              </a:ext>
            </a:extLst>
          </p:cNvPr>
          <p:cNvSpPr/>
          <p:nvPr/>
        </p:nvSpPr>
        <p:spPr>
          <a:xfrm>
            <a:off x="5713798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367DABC-F553-DB46-9D59-12F1262A5180}"/>
              </a:ext>
            </a:extLst>
          </p:cNvPr>
          <p:cNvSpPr/>
          <p:nvPr/>
        </p:nvSpPr>
        <p:spPr>
          <a:xfrm>
            <a:off x="5951589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32CE87B3-8F92-7545-B7A7-F9FB2830A518}"/>
              </a:ext>
            </a:extLst>
          </p:cNvPr>
          <p:cNvSpPr/>
          <p:nvPr/>
        </p:nvSpPr>
        <p:spPr>
          <a:xfrm>
            <a:off x="6192862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0F12CCDA-FCE1-AA4D-8B3C-2B20C3159220}"/>
              </a:ext>
            </a:extLst>
          </p:cNvPr>
          <p:cNvSpPr/>
          <p:nvPr/>
        </p:nvSpPr>
        <p:spPr>
          <a:xfrm>
            <a:off x="6434135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A65E2453-5101-2C43-AE65-62062255D69D}"/>
              </a:ext>
            </a:extLst>
          </p:cNvPr>
          <p:cNvSpPr/>
          <p:nvPr/>
        </p:nvSpPr>
        <p:spPr>
          <a:xfrm>
            <a:off x="6675408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8C8CAC6-C514-A849-BD34-CFCCD9AC0676}"/>
              </a:ext>
            </a:extLst>
          </p:cNvPr>
          <p:cNvSpPr/>
          <p:nvPr/>
        </p:nvSpPr>
        <p:spPr>
          <a:xfrm>
            <a:off x="6913666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4E6BD200-2208-5E42-A720-1A9FB60EA775}"/>
              </a:ext>
            </a:extLst>
          </p:cNvPr>
          <p:cNvSpPr/>
          <p:nvPr/>
        </p:nvSpPr>
        <p:spPr>
          <a:xfrm>
            <a:off x="7154939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30E34500-83CC-B44C-818F-C3C6E4180F50}"/>
              </a:ext>
            </a:extLst>
          </p:cNvPr>
          <p:cNvSpPr/>
          <p:nvPr/>
        </p:nvSpPr>
        <p:spPr>
          <a:xfrm>
            <a:off x="7396212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20B6050-F4A1-5E4E-AFAB-BC5AFDB86914}"/>
              </a:ext>
            </a:extLst>
          </p:cNvPr>
          <p:cNvSpPr/>
          <p:nvPr/>
        </p:nvSpPr>
        <p:spPr>
          <a:xfrm>
            <a:off x="7637485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C3C0F287-8A41-A445-AB46-8D40E75F0C89}"/>
              </a:ext>
            </a:extLst>
          </p:cNvPr>
          <p:cNvSpPr/>
          <p:nvPr/>
        </p:nvSpPr>
        <p:spPr>
          <a:xfrm>
            <a:off x="5231252" y="361626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86577C00-295C-4248-A82A-762DB3DBF2F1}"/>
              </a:ext>
            </a:extLst>
          </p:cNvPr>
          <p:cNvSpPr/>
          <p:nvPr/>
        </p:nvSpPr>
        <p:spPr>
          <a:xfrm>
            <a:off x="5472525" y="361626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E7BF7CCA-96FC-DD43-9C06-08F9F0006200}"/>
              </a:ext>
            </a:extLst>
          </p:cNvPr>
          <p:cNvSpPr/>
          <p:nvPr/>
        </p:nvSpPr>
        <p:spPr>
          <a:xfrm>
            <a:off x="5713798" y="361626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2FE70179-8EC4-6946-AE92-0B8461927B58}"/>
              </a:ext>
            </a:extLst>
          </p:cNvPr>
          <p:cNvSpPr/>
          <p:nvPr/>
        </p:nvSpPr>
        <p:spPr>
          <a:xfrm>
            <a:off x="5951589" y="361626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9D5A9606-EF1E-4247-A12E-1AB728A54139}"/>
              </a:ext>
            </a:extLst>
          </p:cNvPr>
          <p:cNvSpPr/>
          <p:nvPr/>
        </p:nvSpPr>
        <p:spPr>
          <a:xfrm>
            <a:off x="6192862" y="361626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C5E2849-B103-194E-A798-102F3F3EDB25}"/>
              </a:ext>
            </a:extLst>
          </p:cNvPr>
          <p:cNvSpPr/>
          <p:nvPr/>
        </p:nvSpPr>
        <p:spPr>
          <a:xfrm>
            <a:off x="6434135" y="361626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59C2385-AF27-EF41-A2E7-AD950712ECFD}"/>
              </a:ext>
            </a:extLst>
          </p:cNvPr>
          <p:cNvSpPr/>
          <p:nvPr/>
        </p:nvSpPr>
        <p:spPr>
          <a:xfrm>
            <a:off x="6675408" y="361626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6FFFA3DB-47B0-2B46-90E6-2708CE0951F9}"/>
              </a:ext>
            </a:extLst>
          </p:cNvPr>
          <p:cNvSpPr/>
          <p:nvPr/>
        </p:nvSpPr>
        <p:spPr>
          <a:xfrm>
            <a:off x="6913666" y="361626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5C00E650-DFAE-334D-A27B-543E05C6629D}"/>
              </a:ext>
            </a:extLst>
          </p:cNvPr>
          <p:cNvSpPr/>
          <p:nvPr/>
        </p:nvSpPr>
        <p:spPr>
          <a:xfrm>
            <a:off x="7154939" y="361626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0CD0DA9-CB83-FA42-BFA1-12E1181BB7F4}"/>
              </a:ext>
            </a:extLst>
          </p:cNvPr>
          <p:cNvSpPr/>
          <p:nvPr/>
        </p:nvSpPr>
        <p:spPr>
          <a:xfrm>
            <a:off x="7396212" y="361626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BFDC0A5-6233-D04E-9D0B-E4E040B91E77}"/>
              </a:ext>
            </a:extLst>
          </p:cNvPr>
          <p:cNvSpPr/>
          <p:nvPr/>
        </p:nvSpPr>
        <p:spPr>
          <a:xfrm>
            <a:off x="7637485" y="361626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39BAC3BC-2957-7D42-9F72-FD3372C7B99E}"/>
              </a:ext>
            </a:extLst>
          </p:cNvPr>
          <p:cNvSpPr/>
          <p:nvPr/>
        </p:nvSpPr>
        <p:spPr>
          <a:xfrm>
            <a:off x="5231252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953E250D-6F9A-984F-AFB1-FB1BA4027256}"/>
              </a:ext>
            </a:extLst>
          </p:cNvPr>
          <p:cNvSpPr/>
          <p:nvPr/>
        </p:nvSpPr>
        <p:spPr>
          <a:xfrm>
            <a:off x="5472525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33DCC66-313B-444C-A2A6-801415218E61}"/>
              </a:ext>
            </a:extLst>
          </p:cNvPr>
          <p:cNvSpPr/>
          <p:nvPr/>
        </p:nvSpPr>
        <p:spPr>
          <a:xfrm>
            <a:off x="5713798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C2BE1538-75E6-0D49-8C14-0C1BABA37DEB}"/>
              </a:ext>
            </a:extLst>
          </p:cNvPr>
          <p:cNvSpPr/>
          <p:nvPr/>
        </p:nvSpPr>
        <p:spPr>
          <a:xfrm>
            <a:off x="5951589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4B93B282-EE63-6B46-AB7F-4BBF3A15C37D}"/>
              </a:ext>
            </a:extLst>
          </p:cNvPr>
          <p:cNvSpPr/>
          <p:nvPr/>
        </p:nvSpPr>
        <p:spPr>
          <a:xfrm>
            <a:off x="6192862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6363C79C-AA3D-3642-ADD2-FA141B7AC8B4}"/>
              </a:ext>
            </a:extLst>
          </p:cNvPr>
          <p:cNvSpPr/>
          <p:nvPr/>
        </p:nvSpPr>
        <p:spPr>
          <a:xfrm>
            <a:off x="6434135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957385D-3893-6046-8002-A6B23EBF7744}"/>
              </a:ext>
            </a:extLst>
          </p:cNvPr>
          <p:cNvSpPr/>
          <p:nvPr/>
        </p:nvSpPr>
        <p:spPr>
          <a:xfrm>
            <a:off x="6675408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75D3EE82-FD2F-DD41-B93F-54FDF7AF96B0}"/>
              </a:ext>
            </a:extLst>
          </p:cNvPr>
          <p:cNvSpPr/>
          <p:nvPr/>
        </p:nvSpPr>
        <p:spPr>
          <a:xfrm>
            <a:off x="6913666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3D477C2D-26AA-0742-A9DF-DA16AC0D3720}"/>
              </a:ext>
            </a:extLst>
          </p:cNvPr>
          <p:cNvSpPr/>
          <p:nvPr/>
        </p:nvSpPr>
        <p:spPr>
          <a:xfrm>
            <a:off x="7154939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81CC0DF9-E97B-A446-A7BD-172E3A0807ED}"/>
              </a:ext>
            </a:extLst>
          </p:cNvPr>
          <p:cNvSpPr/>
          <p:nvPr/>
        </p:nvSpPr>
        <p:spPr>
          <a:xfrm>
            <a:off x="7396212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546B5518-0973-4B40-94B1-1A9074A9C862}"/>
              </a:ext>
            </a:extLst>
          </p:cNvPr>
          <p:cNvSpPr/>
          <p:nvPr/>
        </p:nvSpPr>
        <p:spPr>
          <a:xfrm>
            <a:off x="7637485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FA0EB670-5F6C-1B43-923C-838CD366C25E}"/>
              </a:ext>
            </a:extLst>
          </p:cNvPr>
          <p:cNvSpPr/>
          <p:nvPr/>
        </p:nvSpPr>
        <p:spPr>
          <a:xfrm>
            <a:off x="5225099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84C3A1F3-2CE5-7045-A577-3AE6107B2F04}"/>
              </a:ext>
            </a:extLst>
          </p:cNvPr>
          <p:cNvSpPr/>
          <p:nvPr/>
        </p:nvSpPr>
        <p:spPr>
          <a:xfrm>
            <a:off x="5466372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9D3F6A78-5D4F-C943-9B65-48AB4B7AA15B}"/>
              </a:ext>
            </a:extLst>
          </p:cNvPr>
          <p:cNvSpPr/>
          <p:nvPr/>
        </p:nvSpPr>
        <p:spPr>
          <a:xfrm>
            <a:off x="5707645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F027859F-97CA-8E4C-A131-BBA6E342D5FC}"/>
              </a:ext>
            </a:extLst>
          </p:cNvPr>
          <p:cNvSpPr/>
          <p:nvPr/>
        </p:nvSpPr>
        <p:spPr>
          <a:xfrm>
            <a:off x="5945436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733CAA98-E9F0-E54F-9BCD-87B2B29A7499}"/>
              </a:ext>
            </a:extLst>
          </p:cNvPr>
          <p:cNvSpPr/>
          <p:nvPr/>
        </p:nvSpPr>
        <p:spPr>
          <a:xfrm>
            <a:off x="6186709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21B88011-3504-C24C-80DF-E25A3FBFDB39}"/>
              </a:ext>
            </a:extLst>
          </p:cNvPr>
          <p:cNvSpPr/>
          <p:nvPr/>
        </p:nvSpPr>
        <p:spPr>
          <a:xfrm>
            <a:off x="6427982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0DCAF6C3-69DD-9A43-A33E-AC096B04C72D}"/>
              </a:ext>
            </a:extLst>
          </p:cNvPr>
          <p:cNvSpPr/>
          <p:nvPr/>
        </p:nvSpPr>
        <p:spPr>
          <a:xfrm>
            <a:off x="6669255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9D153A71-65B3-0541-9A86-2ED9CD93C1B7}"/>
              </a:ext>
            </a:extLst>
          </p:cNvPr>
          <p:cNvSpPr/>
          <p:nvPr/>
        </p:nvSpPr>
        <p:spPr>
          <a:xfrm>
            <a:off x="6907513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729E5D0D-4C1D-BD4C-A17B-8EE96914812A}"/>
              </a:ext>
            </a:extLst>
          </p:cNvPr>
          <p:cNvSpPr/>
          <p:nvPr/>
        </p:nvSpPr>
        <p:spPr>
          <a:xfrm>
            <a:off x="7148786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矩形 107">
            <a:extLst>
              <a:ext uri="{FF2B5EF4-FFF2-40B4-BE49-F238E27FC236}">
                <a16:creationId xmlns:a16="http://schemas.microsoft.com/office/drawing/2014/main" id="{7A50C29E-32D5-F244-A3BD-7A9AB3CBC60B}"/>
              </a:ext>
            </a:extLst>
          </p:cNvPr>
          <p:cNvSpPr/>
          <p:nvPr/>
        </p:nvSpPr>
        <p:spPr>
          <a:xfrm>
            <a:off x="7390059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DF6E9B15-F5EE-684D-B3FB-7121798A65BC}"/>
              </a:ext>
            </a:extLst>
          </p:cNvPr>
          <p:cNvSpPr/>
          <p:nvPr/>
        </p:nvSpPr>
        <p:spPr>
          <a:xfrm>
            <a:off x="7631332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AA68620C-7927-5040-BB2C-A20A6A82E59D}"/>
              </a:ext>
            </a:extLst>
          </p:cNvPr>
          <p:cNvSpPr/>
          <p:nvPr/>
        </p:nvSpPr>
        <p:spPr>
          <a:xfrm>
            <a:off x="4979906" y="4258631"/>
            <a:ext cx="3114875" cy="576064"/>
          </a:xfrm>
          <a:prstGeom prst="rect">
            <a:avLst/>
          </a:prstGeom>
          <a:solidFill>
            <a:srgbClr val="FAD7DD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1507A427-D98D-AA4A-8EAC-F76C977F45FB}"/>
              </a:ext>
            </a:extLst>
          </p:cNvPr>
          <p:cNvSpPr txBox="1"/>
          <p:nvPr/>
        </p:nvSpPr>
        <p:spPr>
          <a:xfrm>
            <a:off x="5865298" y="4370638"/>
            <a:ext cx="155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/>
              <a:t>DRAM</a:t>
            </a:r>
          </a:p>
        </p:txBody>
      </p:sp>
      <p:sp>
        <p:nvSpPr>
          <p:cNvPr id="124" name="矩形 123">
            <a:extLst>
              <a:ext uri="{FF2B5EF4-FFF2-40B4-BE49-F238E27FC236}">
                <a16:creationId xmlns:a16="http://schemas.microsoft.com/office/drawing/2014/main" id="{4B481479-AE55-B14D-BFCC-74CE0B60DCC5}"/>
              </a:ext>
            </a:extLst>
          </p:cNvPr>
          <p:cNvSpPr/>
          <p:nvPr/>
        </p:nvSpPr>
        <p:spPr>
          <a:xfrm>
            <a:off x="7872605" y="402497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B5172351-8D2A-AF4F-A3B2-940405B942E1}"/>
              </a:ext>
            </a:extLst>
          </p:cNvPr>
          <p:cNvSpPr/>
          <p:nvPr/>
        </p:nvSpPr>
        <p:spPr>
          <a:xfrm>
            <a:off x="7874492" y="3816762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3F1F676-19E8-2046-9C55-9E91FB78AF09}"/>
              </a:ext>
            </a:extLst>
          </p:cNvPr>
          <p:cNvSpPr/>
          <p:nvPr/>
        </p:nvSpPr>
        <p:spPr>
          <a:xfrm>
            <a:off x="7870718" y="3617336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6CD93EB6-4B40-0E40-8029-4097B5F0C211}"/>
              </a:ext>
            </a:extLst>
          </p:cNvPr>
          <p:cNvSpPr/>
          <p:nvPr/>
        </p:nvSpPr>
        <p:spPr>
          <a:xfrm>
            <a:off x="7872605" y="3409127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8" name="矩形 127">
            <a:extLst>
              <a:ext uri="{FF2B5EF4-FFF2-40B4-BE49-F238E27FC236}">
                <a16:creationId xmlns:a16="http://schemas.microsoft.com/office/drawing/2014/main" id="{E44E9D25-7FC8-BA4C-AB2D-0B94B24A3B70}"/>
              </a:ext>
            </a:extLst>
          </p:cNvPr>
          <p:cNvSpPr/>
          <p:nvPr/>
        </p:nvSpPr>
        <p:spPr>
          <a:xfrm>
            <a:off x="7876871" y="3207161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AF2D4962-5FA6-C546-94F4-84FD7A4B3E4E}"/>
              </a:ext>
            </a:extLst>
          </p:cNvPr>
          <p:cNvSpPr/>
          <p:nvPr/>
        </p:nvSpPr>
        <p:spPr>
          <a:xfrm>
            <a:off x="7878758" y="3014140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B31901CD-8D40-6F4B-8C59-09C1586273C2}"/>
              </a:ext>
            </a:extLst>
          </p:cNvPr>
          <p:cNvSpPr/>
          <p:nvPr/>
        </p:nvSpPr>
        <p:spPr>
          <a:xfrm>
            <a:off x="7881635" y="2796986"/>
            <a:ext cx="216024" cy="128673"/>
          </a:xfrm>
          <a:prstGeom prst="rect">
            <a:avLst/>
          </a:prstGeom>
          <a:solidFill>
            <a:srgbClr val="DDFCE6"/>
          </a:solidFill>
          <a:ln w="635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F05CF40-22C8-1344-AE69-876EF7AE27E7}"/>
              </a:ext>
            </a:extLst>
          </p:cNvPr>
          <p:cNvGrpSpPr/>
          <p:nvPr/>
        </p:nvGrpSpPr>
        <p:grpSpPr>
          <a:xfrm>
            <a:off x="4984531" y="2803395"/>
            <a:ext cx="216000" cy="129600"/>
            <a:chOff x="4167359" y="3453494"/>
            <a:chExt cx="216024" cy="257346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1F20820A-9390-DE4B-8251-C808E21D3B72}"/>
                </a:ext>
              </a:extLst>
            </p:cNvPr>
            <p:cNvSpPr/>
            <p:nvPr/>
          </p:nvSpPr>
          <p:spPr>
            <a:xfrm>
              <a:off x="4167359" y="3453494"/>
              <a:ext cx="216024" cy="128673"/>
            </a:xfrm>
            <a:prstGeom prst="rect">
              <a:avLst/>
            </a:prstGeom>
            <a:solidFill>
              <a:srgbClr val="FFFFE1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46EB099E-632F-F747-AC17-D87C995B4F1F}"/>
                </a:ext>
              </a:extLst>
            </p:cNvPr>
            <p:cNvSpPr/>
            <p:nvPr/>
          </p:nvSpPr>
          <p:spPr>
            <a:xfrm>
              <a:off x="4167359" y="3582167"/>
              <a:ext cx="216024" cy="128673"/>
            </a:xfrm>
            <a:prstGeom prst="rect">
              <a:avLst/>
            </a:prstGeom>
            <a:solidFill>
              <a:srgbClr val="FAD7DD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BB004A56-C57C-974B-AAEC-5A2CBC8DDB91}"/>
              </a:ext>
            </a:extLst>
          </p:cNvPr>
          <p:cNvGrpSpPr/>
          <p:nvPr/>
        </p:nvGrpSpPr>
        <p:grpSpPr>
          <a:xfrm>
            <a:off x="4979906" y="3014140"/>
            <a:ext cx="216000" cy="129600"/>
            <a:chOff x="4167359" y="3453494"/>
            <a:chExt cx="216024" cy="257346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D0E256C4-9142-BB4A-AD2C-0EEE1674095F}"/>
                </a:ext>
              </a:extLst>
            </p:cNvPr>
            <p:cNvSpPr/>
            <p:nvPr/>
          </p:nvSpPr>
          <p:spPr>
            <a:xfrm>
              <a:off x="4167359" y="3453494"/>
              <a:ext cx="216024" cy="128673"/>
            </a:xfrm>
            <a:prstGeom prst="rect">
              <a:avLst/>
            </a:prstGeom>
            <a:solidFill>
              <a:srgbClr val="FFFFE1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DF4F8EE9-E7DE-4942-92FB-41D175EA5BD9}"/>
                </a:ext>
              </a:extLst>
            </p:cNvPr>
            <p:cNvSpPr/>
            <p:nvPr/>
          </p:nvSpPr>
          <p:spPr>
            <a:xfrm>
              <a:off x="4167359" y="3582167"/>
              <a:ext cx="216024" cy="128673"/>
            </a:xfrm>
            <a:prstGeom prst="rect">
              <a:avLst/>
            </a:prstGeom>
            <a:solidFill>
              <a:srgbClr val="FAD7DD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DB201A92-135D-4747-85FD-EC29338D2603}"/>
              </a:ext>
            </a:extLst>
          </p:cNvPr>
          <p:cNvGrpSpPr/>
          <p:nvPr/>
        </p:nvGrpSpPr>
        <p:grpSpPr>
          <a:xfrm>
            <a:off x="4977359" y="3205823"/>
            <a:ext cx="216000" cy="129600"/>
            <a:chOff x="4167359" y="3453494"/>
            <a:chExt cx="216024" cy="257346"/>
          </a:xfrm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1210BC3C-9708-3344-8526-83DC9438A281}"/>
                </a:ext>
              </a:extLst>
            </p:cNvPr>
            <p:cNvSpPr/>
            <p:nvPr/>
          </p:nvSpPr>
          <p:spPr>
            <a:xfrm>
              <a:off x="4167359" y="3453494"/>
              <a:ext cx="216024" cy="128673"/>
            </a:xfrm>
            <a:prstGeom prst="rect">
              <a:avLst/>
            </a:prstGeom>
            <a:solidFill>
              <a:srgbClr val="FFFFE1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E43A5433-10D2-8942-B71C-C3DBAB20544B}"/>
                </a:ext>
              </a:extLst>
            </p:cNvPr>
            <p:cNvSpPr/>
            <p:nvPr/>
          </p:nvSpPr>
          <p:spPr>
            <a:xfrm>
              <a:off x="4167359" y="3582167"/>
              <a:ext cx="216024" cy="128673"/>
            </a:xfrm>
            <a:prstGeom prst="rect">
              <a:avLst/>
            </a:prstGeom>
            <a:solidFill>
              <a:srgbClr val="FAD7DD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D175E699-5819-C241-B558-0C2CD1877D49}"/>
              </a:ext>
            </a:extLst>
          </p:cNvPr>
          <p:cNvGrpSpPr/>
          <p:nvPr/>
        </p:nvGrpSpPr>
        <p:grpSpPr>
          <a:xfrm>
            <a:off x="4977359" y="3408527"/>
            <a:ext cx="216000" cy="129600"/>
            <a:chOff x="4167359" y="3453494"/>
            <a:chExt cx="216024" cy="257346"/>
          </a:xfrm>
        </p:grpSpPr>
        <p:sp>
          <p:nvSpPr>
            <p:cNvPr id="142" name="矩形 141">
              <a:extLst>
                <a:ext uri="{FF2B5EF4-FFF2-40B4-BE49-F238E27FC236}">
                  <a16:creationId xmlns:a16="http://schemas.microsoft.com/office/drawing/2014/main" id="{AA4B80B0-A472-E143-AEBF-698ACA091480}"/>
                </a:ext>
              </a:extLst>
            </p:cNvPr>
            <p:cNvSpPr/>
            <p:nvPr/>
          </p:nvSpPr>
          <p:spPr>
            <a:xfrm>
              <a:off x="4167359" y="3453494"/>
              <a:ext cx="216024" cy="128673"/>
            </a:xfrm>
            <a:prstGeom prst="rect">
              <a:avLst/>
            </a:prstGeom>
            <a:solidFill>
              <a:srgbClr val="FFFFE1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矩形 142">
              <a:extLst>
                <a:ext uri="{FF2B5EF4-FFF2-40B4-BE49-F238E27FC236}">
                  <a16:creationId xmlns:a16="http://schemas.microsoft.com/office/drawing/2014/main" id="{DC77EA3B-583D-1645-9924-609F8E269996}"/>
                </a:ext>
              </a:extLst>
            </p:cNvPr>
            <p:cNvSpPr/>
            <p:nvPr/>
          </p:nvSpPr>
          <p:spPr>
            <a:xfrm>
              <a:off x="4167359" y="3582167"/>
              <a:ext cx="216024" cy="128673"/>
            </a:xfrm>
            <a:prstGeom prst="rect">
              <a:avLst/>
            </a:prstGeom>
            <a:solidFill>
              <a:srgbClr val="FAD7DD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1AF33D7E-8D62-2942-9741-481CEFB50091}"/>
              </a:ext>
            </a:extLst>
          </p:cNvPr>
          <p:cNvGrpSpPr/>
          <p:nvPr/>
        </p:nvGrpSpPr>
        <p:grpSpPr>
          <a:xfrm>
            <a:off x="4975944" y="3616872"/>
            <a:ext cx="216000" cy="129600"/>
            <a:chOff x="4167359" y="3453494"/>
            <a:chExt cx="216024" cy="257346"/>
          </a:xfrm>
        </p:grpSpPr>
        <p:sp>
          <p:nvSpPr>
            <p:cNvPr id="145" name="矩形 144">
              <a:extLst>
                <a:ext uri="{FF2B5EF4-FFF2-40B4-BE49-F238E27FC236}">
                  <a16:creationId xmlns:a16="http://schemas.microsoft.com/office/drawing/2014/main" id="{B4C517F5-F1B8-6D4B-87F5-D3D46C54DEA4}"/>
                </a:ext>
              </a:extLst>
            </p:cNvPr>
            <p:cNvSpPr/>
            <p:nvPr/>
          </p:nvSpPr>
          <p:spPr>
            <a:xfrm>
              <a:off x="4167359" y="3453494"/>
              <a:ext cx="216024" cy="128673"/>
            </a:xfrm>
            <a:prstGeom prst="rect">
              <a:avLst/>
            </a:prstGeom>
            <a:solidFill>
              <a:srgbClr val="FFFFE1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6" name="矩形 145">
              <a:extLst>
                <a:ext uri="{FF2B5EF4-FFF2-40B4-BE49-F238E27FC236}">
                  <a16:creationId xmlns:a16="http://schemas.microsoft.com/office/drawing/2014/main" id="{6DA0380C-4212-EE47-8F51-45C8F1F7A6EF}"/>
                </a:ext>
              </a:extLst>
            </p:cNvPr>
            <p:cNvSpPr/>
            <p:nvPr/>
          </p:nvSpPr>
          <p:spPr>
            <a:xfrm>
              <a:off x="4167359" y="3582167"/>
              <a:ext cx="216024" cy="128673"/>
            </a:xfrm>
            <a:prstGeom prst="rect">
              <a:avLst/>
            </a:prstGeom>
            <a:solidFill>
              <a:srgbClr val="FAD7DD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6F957F8D-ADF4-A249-8AAF-B1F18461366A}"/>
              </a:ext>
            </a:extLst>
          </p:cNvPr>
          <p:cNvGrpSpPr/>
          <p:nvPr/>
        </p:nvGrpSpPr>
        <p:grpSpPr>
          <a:xfrm>
            <a:off x="4975944" y="3815169"/>
            <a:ext cx="216000" cy="129600"/>
            <a:chOff x="4167359" y="3453494"/>
            <a:chExt cx="216024" cy="257346"/>
          </a:xfrm>
        </p:grpSpPr>
        <p:sp>
          <p:nvSpPr>
            <p:cNvPr id="148" name="矩形 147">
              <a:extLst>
                <a:ext uri="{FF2B5EF4-FFF2-40B4-BE49-F238E27FC236}">
                  <a16:creationId xmlns:a16="http://schemas.microsoft.com/office/drawing/2014/main" id="{F2D88CFC-4EE4-1740-AAA7-123FB2849156}"/>
                </a:ext>
              </a:extLst>
            </p:cNvPr>
            <p:cNvSpPr/>
            <p:nvPr/>
          </p:nvSpPr>
          <p:spPr>
            <a:xfrm>
              <a:off x="4167359" y="3453494"/>
              <a:ext cx="216024" cy="128673"/>
            </a:xfrm>
            <a:prstGeom prst="rect">
              <a:avLst/>
            </a:prstGeom>
            <a:solidFill>
              <a:srgbClr val="FFFFE1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9" name="矩形 148">
              <a:extLst>
                <a:ext uri="{FF2B5EF4-FFF2-40B4-BE49-F238E27FC236}">
                  <a16:creationId xmlns:a16="http://schemas.microsoft.com/office/drawing/2014/main" id="{B728F28F-863B-3B4E-9A26-027D9D32A7AB}"/>
                </a:ext>
              </a:extLst>
            </p:cNvPr>
            <p:cNvSpPr/>
            <p:nvPr/>
          </p:nvSpPr>
          <p:spPr>
            <a:xfrm>
              <a:off x="4167359" y="3582167"/>
              <a:ext cx="216024" cy="128673"/>
            </a:xfrm>
            <a:prstGeom prst="rect">
              <a:avLst/>
            </a:prstGeom>
            <a:solidFill>
              <a:srgbClr val="FAD7DD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50" name="组合 149">
            <a:extLst>
              <a:ext uri="{FF2B5EF4-FFF2-40B4-BE49-F238E27FC236}">
                <a16:creationId xmlns:a16="http://schemas.microsoft.com/office/drawing/2014/main" id="{EEF4BBCE-1B43-314A-9B0B-AB2C46E7AF82}"/>
              </a:ext>
            </a:extLst>
          </p:cNvPr>
          <p:cNvGrpSpPr/>
          <p:nvPr/>
        </p:nvGrpSpPr>
        <p:grpSpPr>
          <a:xfrm>
            <a:off x="4975944" y="4033079"/>
            <a:ext cx="216000" cy="129600"/>
            <a:chOff x="4167359" y="3453494"/>
            <a:chExt cx="216024" cy="257346"/>
          </a:xfrm>
        </p:grpSpPr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DA30AE44-CCA3-4F4B-A6AA-05FCEA49F066}"/>
                </a:ext>
              </a:extLst>
            </p:cNvPr>
            <p:cNvSpPr/>
            <p:nvPr/>
          </p:nvSpPr>
          <p:spPr>
            <a:xfrm>
              <a:off x="4167359" y="3453494"/>
              <a:ext cx="216024" cy="128673"/>
            </a:xfrm>
            <a:prstGeom prst="rect">
              <a:avLst/>
            </a:prstGeom>
            <a:solidFill>
              <a:srgbClr val="FFFFE1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DE3AD147-38A1-6042-92F8-183BEE0BBDBE}"/>
                </a:ext>
              </a:extLst>
            </p:cNvPr>
            <p:cNvSpPr/>
            <p:nvPr/>
          </p:nvSpPr>
          <p:spPr>
            <a:xfrm>
              <a:off x="4167359" y="3582167"/>
              <a:ext cx="216024" cy="128673"/>
            </a:xfrm>
            <a:prstGeom prst="rect">
              <a:avLst/>
            </a:prstGeom>
            <a:solidFill>
              <a:srgbClr val="FAD7DD"/>
            </a:solidFill>
            <a:ln w="635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53" name="文本框 152">
            <a:extLst>
              <a:ext uri="{FF2B5EF4-FFF2-40B4-BE49-F238E27FC236}">
                <a16:creationId xmlns:a16="http://schemas.microsoft.com/office/drawing/2014/main" id="{59BCFA65-2F94-1C43-B4C1-AAB093EE966A}"/>
              </a:ext>
            </a:extLst>
          </p:cNvPr>
          <p:cNvSpPr txBox="1"/>
          <p:nvPr/>
        </p:nvSpPr>
        <p:spPr>
          <a:xfrm>
            <a:off x="4755571" y="5083956"/>
            <a:ext cx="3560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/>
              <a:t>Simplified architecture of GPU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92900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D3E9-3C5F-F5FD-96B0-4663F4FD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Analysis of the naïve decentralized reduce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5011E-1C48-83D1-D0F1-2F611878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383960" cy="4356826"/>
          </a:xfrm>
        </p:spPr>
        <p:txBody>
          <a:bodyPr/>
          <a:lstStyle/>
          <a:p>
            <a:r>
              <a:rPr kumimoji="1" lang="en-US" altLang="zh-CN"/>
              <a:t>N: total parameters, P: # processors</a:t>
            </a:r>
          </a:p>
          <a:p>
            <a:r>
              <a:rPr kumimoji="1" lang="en-US" altLang="zh-CN"/>
              <a:t>Total communication per-machine </a:t>
            </a:r>
          </a:p>
          <a:p>
            <a:pPr lvl="1"/>
            <a:r>
              <a:rPr kumimoji="1" lang="en-US" altLang="zh-CN"/>
              <a:t>N * (P – 1) data (Bad …)</a:t>
            </a:r>
          </a:p>
          <a:p>
            <a:pPr lvl="1"/>
            <a:r>
              <a:rPr kumimoji="1" lang="en-US" altLang="zh-CN"/>
              <a:t>O(1) fan-in (Good!)</a:t>
            </a:r>
          </a:p>
          <a:p>
            <a:r>
              <a:rPr kumimoji="1" lang="en-US" altLang="zh-CN"/>
              <a:t>Total communication rounds: </a:t>
            </a:r>
            <a:r>
              <a:rPr kumimoji="1" lang="en-US" altLang="zh-CN" strike="sngStrike"/>
              <a:t>O(P * P)  </a:t>
            </a:r>
            <a:r>
              <a:rPr kumimoji="1" lang="en-US" altLang="zh-CN"/>
              <a:t>=》</a:t>
            </a:r>
            <a:r>
              <a:rPr kumimoji="1" lang="zh-CN" altLang="en-US"/>
              <a:t> </a:t>
            </a:r>
            <a:r>
              <a:rPr kumimoji="1" lang="en-US" altLang="zh-CN"/>
              <a:t>O(P)</a:t>
            </a:r>
          </a:p>
          <a:p>
            <a:pPr lvl="1"/>
            <a:r>
              <a:rPr kumimoji="1" lang="en-US" altLang="zh-CN"/>
              <a:t>Higher than the parameter server approach (O(1)) , but w/o contention</a:t>
            </a:r>
          </a:p>
          <a:p>
            <a:r>
              <a:rPr kumimoji="1" lang="en-US" altLang="zh-CN"/>
              <a:t>Question</a:t>
            </a:r>
          </a:p>
          <a:p>
            <a:pPr lvl="1"/>
            <a:r>
              <a:rPr kumimoji="1" lang="en-US" altLang="zh-CN"/>
              <a:t>Can we do better?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8D32E8-1ACD-EA66-125D-F5255F8E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90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BDAE8F-54B0-05A5-B190-2F8C1B7096CF}"/>
              </a:ext>
            </a:extLst>
          </p:cNvPr>
          <p:cNvSpPr/>
          <p:nvPr/>
        </p:nvSpPr>
        <p:spPr>
          <a:xfrm>
            <a:off x="302840" y="2029750"/>
            <a:ext cx="4269160" cy="395702"/>
          </a:xfrm>
          <a:prstGeom prst="rect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184D956-9AEA-DB95-DE28-5FB7DD65A836}"/>
              </a:ext>
            </a:extLst>
          </p:cNvPr>
          <p:cNvSpPr txBox="1">
            <a:spLocks/>
          </p:cNvSpPr>
          <p:nvPr/>
        </p:nvSpPr>
        <p:spPr>
          <a:xfrm>
            <a:off x="5292080" y="4478022"/>
            <a:ext cx="3580780" cy="1008112"/>
          </a:xfrm>
          <a:prstGeom prst="rect">
            <a:avLst/>
          </a:prstGeom>
          <a:solidFill>
            <a:srgbClr val="FAEADC"/>
          </a:solidFill>
          <a:ln w="3810">
            <a:solidFill>
              <a:schemeClr val="tx1"/>
            </a:solidFill>
          </a:ln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buFontTx/>
              <a:buNone/>
              <a:defRPr sz="1800" b="1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36000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15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»"/>
              <a:defRPr sz="1800" b="0" i="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/>
              <a:t>Goal</a:t>
            </a:r>
            <a:r>
              <a:rPr kumimoji="1" lang="en-US" altLang="zh-CN" sz="2400" b="0"/>
              <a:t>: reduce the payload sent per-process</a:t>
            </a:r>
            <a:endParaRPr kumimoji="1" lang="en-US" altLang="zh-CN" b="0"/>
          </a:p>
        </p:txBody>
      </p:sp>
    </p:spTree>
    <p:extLst>
      <p:ext uri="{BB962C8B-B14F-4D97-AF65-F5344CB8AC3E}">
        <p14:creationId xmlns:p14="http://schemas.microsoft.com/office/powerpoint/2010/main" val="78093356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52B2B6-938D-0B49-CD6C-45790E853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Idea: partition the data to reduce traffic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0C95E4-9691-9FA9-7359-E2BC2F68F6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224136"/>
          </a:xfrm>
        </p:spPr>
        <p:txBody>
          <a:bodyPr/>
          <a:lstStyle/>
          <a:p>
            <a:r>
              <a:rPr kumimoji="1" lang="en-US" altLang="zh-CN"/>
              <a:t>Each node finishes </a:t>
            </a:r>
            <a:r>
              <a:rPr kumimoji="1" lang="en-US" altLang="zh-CN">
                <a:solidFill>
                  <a:srgbClr val="C00000"/>
                </a:solidFill>
              </a:rPr>
              <a:t>its (a partition of its) </a:t>
            </a:r>
            <a:r>
              <a:rPr kumimoji="1" lang="en-US" altLang="zh-CN" err="1"/>
              <a:t>allreduce</a:t>
            </a:r>
            <a:r>
              <a:rPr kumimoji="1" lang="en-US" altLang="zh-CN"/>
              <a:t>, one-by-one</a:t>
            </a:r>
          </a:p>
          <a:p>
            <a:pPr lvl="1"/>
            <a:r>
              <a:rPr kumimoji="1" lang="en-US" altLang="zh-CN"/>
              <a:t>Finally, using a decentralized approach to gather all the data</a:t>
            </a:r>
            <a:endParaRPr kumimoji="1" lang="zh-CN" altLang="en-US"/>
          </a:p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9C175-D36D-30B7-0BB3-A4F8E31C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91</a:t>
            </a:fld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D8DFA76-FFE5-4D98-50D8-2584B23A2E06}"/>
              </a:ext>
            </a:extLst>
          </p:cNvPr>
          <p:cNvGrpSpPr/>
          <p:nvPr/>
        </p:nvGrpSpPr>
        <p:grpSpPr>
          <a:xfrm>
            <a:off x="755576" y="2112149"/>
            <a:ext cx="576064" cy="576064"/>
            <a:chOff x="1935252" y="3577580"/>
            <a:chExt cx="576064" cy="57606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68050E4-28FF-A0F4-8F92-F3DD9082BE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4E6B45D3-52E3-B549-AEC9-298CD5F43A8F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E445535-3224-197A-C58E-09B0F9A2493A}"/>
              </a:ext>
            </a:extLst>
          </p:cNvPr>
          <p:cNvGrpSpPr/>
          <p:nvPr/>
        </p:nvGrpSpPr>
        <p:grpSpPr>
          <a:xfrm>
            <a:off x="755576" y="2925465"/>
            <a:ext cx="576064" cy="576064"/>
            <a:chOff x="1935252" y="3577580"/>
            <a:chExt cx="576064" cy="576064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489288B6-ABD2-31D8-2180-8699D7B164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5EDC020-B97E-6D26-2A51-330C33B68DE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3A4943B-0145-958F-FA53-8608A83A6689}"/>
              </a:ext>
            </a:extLst>
          </p:cNvPr>
          <p:cNvCxnSpPr/>
          <p:nvPr/>
        </p:nvCxnSpPr>
        <p:spPr>
          <a:xfrm>
            <a:off x="1495584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24D5030B-D6AD-7F30-B011-D3ECAACBCC4B}"/>
              </a:ext>
            </a:extLst>
          </p:cNvPr>
          <p:cNvCxnSpPr/>
          <p:nvPr/>
        </p:nvCxnSpPr>
        <p:spPr>
          <a:xfrm>
            <a:off x="1471920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E7A0342-6DFD-17E6-ED27-6D324F13CF5F}"/>
              </a:ext>
            </a:extLst>
          </p:cNvPr>
          <p:cNvSpPr/>
          <p:nvPr/>
        </p:nvSpPr>
        <p:spPr>
          <a:xfrm>
            <a:off x="1275254" y="2308021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5873D2-3032-2AC6-09D2-B13BE3E401B0}"/>
              </a:ext>
            </a:extLst>
          </p:cNvPr>
          <p:cNvSpPr/>
          <p:nvPr/>
        </p:nvSpPr>
        <p:spPr>
          <a:xfrm>
            <a:off x="1294002" y="321349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73E82EE-DFC9-DDD2-82AE-AC6821144554}"/>
              </a:ext>
            </a:extLst>
          </p:cNvPr>
          <p:cNvGrpSpPr/>
          <p:nvPr/>
        </p:nvGrpSpPr>
        <p:grpSpPr>
          <a:xfrm>
            <a:off x="755576" y="3867212"/>
            <a:ext cx="576064" cy="576064"/>
            <a:chOff x="1935252" y="3577580"/>
            <a:chExt cx="576064" cy="57606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9626B1D0-746F-27D2-905E-C08E95118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BF84873-EB44-37AC-118C-D6D7C251727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8E15F6FD-CDBA-0288-8F57-2BF5FDE016A1}"/>
              </a:ext>
            </a:extLst>
          </p:cNvPr>
          <p:cNvCxnSpPr/>
          <p:nvPr/>
        </p:nvCxnSpPr>
        <p:spPr>
          <a:xfrm>
            <a:off x="1471920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BC303A1-A0B1-EDF9-CE4B-ED895EFB9DE2}"/>
              </a:ext>
            </a:extLst>
          </p:cNvPr>
          <p:cNvGrpSpPr/>
          <p:nvPr/>
        </p:nvGrpSpPr>
        <p:grpSpPr>
          <a:xfrm>
            <a:off x="755576" y="4775717"/>
            <a:ext cx="576064" cy="576064"/>
            <a:chOff x="1935252" y="3577580"/>
            <a:chExt cx="576064" cy="576064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2D58EE64-0650-C9EF-448D-0D0D391F2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AE9B9AF-F59B-C952-BCF2-332CA74A72B6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AEA2270A-D57B-6ADB-1626-3F3D07190240}"/>
              </a:ext>
            </a:extLst>
          </p:cNvPr>
          <p:cNvCxnSpPr/>
          <p:nvPr/>
        </p:nvCxnSpPr>
        <p:spPr>
          <a:xfrm>
            <a:off x="1471920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166AE7A2-37AD-9E64-C903-B71E33B4A9B4}"/>
              </a:ext>
            </a:extLst>
          </p:cNvPr>
          <p:cNvSpPr/>
          <p:nvPr/>
        </p:nvSpPr>
        <p:spPr>
          <a:xfrm>
            <a:off x="1294002" y="4122001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C6245D1-5B78-4A49-AE73-F3813004BF0C}"/>
              </a:ext>
            </a:extLst>
          </p:cNvPr>
          <p:cNvSpPr/>
          <p:nvPr/>
        </p:nvSpPr>
        <p:spPr>
          <a:xfrm>
            <a:off x="1301711" y="503601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26693E1C-B9BE-CF87-C9B8-FF2865F63590}"/>
              </a:ext>
            </a:extLst>
          </p:cNvPr>
          <p:cNvCxnSpPr>
            <a:cxnSpLocks/>
          </p:cNvCxnSpPr>
          <p:nvPr/>
        </p:nvCxnSpPr>
        <p:spPr>
          <a:xfrm flipV="1">
            <a:off x="1663278" y="2373140"/>
            <a:ext cx="312698" cy="87578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F221ACF-E5E9-7E3A-FD45-77B8287522D4}"/>
              </a:ext>
            </a:extLst>
          </p:cNvPr>
          <p:cNvSpPr/>
          <p:nvPr/>
        </p:nvSpPr>
        <p:spPr>
          <a:xfrm>
            <a:off x="1695886" y="2747182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1" name="直线连接符 30">
            <a:extLst>
              <a:ext uri="{FF2B5EF4-FFF2-40B4-BE49-F238E27FC236}">
                <a16:creationId xmlns:a16="http://schemas.microsoft.com/office/drawing/2014/main" id="{3138BA54-040E-4976-9333-B2D3BA26846B}"/>
              </a:ext>
            </a:extLst>
          </p:cNvPr>
          <p:cNvCxnSpPr>
            <a:cxnSpLocks/>
          </p:cNvCxnSpPr>
          <p:nvPr/>
        </p:nvCxnSpPr>
        <p:spPr>
          <a:xfrm>
            <a:off x="2840072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1EBE1081-E2F8-D858-8EFF-BF98B6009672}"/>
              </a:ext>
            </a:extLst>
          </p:cNvPr>
          <p:cNvCxnSpPr>
            <a:cxnSpLocks/>
          </p:cNvCxnSpPr>
          <p:nvPr/>
        </p:nvCxnSpPr>
        <p:spPr>
          <a:xfrm flipV="1">
            <a:off x="1613304" y="3341786"/>
            <a:ext cx="307901" cy="90672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CBC3730D-EBA4-9872-0399-8B19A19C973A}"/>
              </a:ext>
            </a:extLst>
          </p:cNvPr>
          <p:cNvSpPr/>
          <p:nvPr/>
        </p:nvSpPr>
        <p:spPr>
          <a:xfrm>
            <a:off x="1675383" y="3750342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D9EEB8BC-6777-7B33-8D4D-8540A12BC861}"/>
              </a:ext>
            </a:extLst>
          </p:cNvPr>
          <p:cNvCxnSpPr>
            <a:cxnSpLocks/>
          </p:cNvCxnSpPr>
          <p:nvPr/>
        </p:nvCxnSpPr>
        <p:spPr>
          <a:xfrm flipV="1">
            <a:off x="1703412" y="4317983"/>
            <a:ext cx="265565" cy="84660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>
            <a:extLst>
              <a:ext uri="{FF2B5EF4-FFF2-40B4-BE49-F238E27FC236}">
                <a16:creationId xmlns:a16="http://schemas.microsoft.com/office/drawing/2014/main" id="{64478DDF-DDA7-097F-1A01-A4CC5E2D7846}"/>
              </a:ext>
            </a:extLst>
          </p:cNvPr>
          <p:cNvSpPr/>
          <p:nvPr/>
        </p:nvSpPr>
        <p:spPr>
          <a:xfrm>
            <a:off x="1731889" y="4754665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6" name="直线箭头连接符 45">
            <a:extLst>
              <a:ext uri="{FF2B5EF4-FFF2-40B4-BE49-F238E27FC236}">
                <a16:creationId xmlns:a16="http://schemas.microsoft.com/office/drawing/2014/main" id="{396487B3-0834-F23A-1D1B-1CA72B699D0D}"/>
              </a:ext>
            </a:extLst>
          </p:cNvPr>
          <p:cNvCxnSpPr>
            <a:cxnSpLocks/>
          </p:cNvCxnSpPr>
          <p:nvPr/>
        </p:nvCxnSpPr>
        <p:spPr>
          <a:xfrm>
            <a:off x="2229951" y="2417101"/>
            <a:ext cx="439911" cy="276617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矩形 48">
            <a:extLst>
              <a:ext uri="{FF2B5EF4-FFF2-40B4-BE49-F238E27FC236}">
                <a16:creationId xmlns:a16="http://schemas.microsoft.com/office/drawing/2014/main" id="{F8057ADB-D1F7-D740-8F1A-353258A1772A}"/>
              </a:ext>
            </a:extLst>
          </p:cNvPr>
          <p:cNvSpPr/>
          <p:nvPr/>
        </p:nvSpPr>
        <p:spPr>
          <a:xfrm>
            <a:off x="2194689" y="2741146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3A54B6E7-B028-EAB1-4E82-13262FBF6E82}"/>
              </a:ext>
            </a:extLst>
          </p:cNvPr>
          <p:cNvCxnSpPr>
            <a:cxnSpLocks/>
          </p:cNvCxnSpPr>
          <p:nvPr/>
        </p:nvCxnSpPr>
        <p:spPr>
          <a:xfrm>
            <a:off x="4067778" y="2403578"/>
            <a:ext cx="523674" cy="187876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FEF372D5-2A73-1B7A-DA40-85E021108D81}"/>
              </a:ext>
            </a:extLst>
          </p:cNvPr>
          <p:cNvSpPr/>
          <p:nvPr/>
        </p:nvSpPr>
        <p:spPr>
          <a:xfrm>
            <a:off x="4050631" y="2761830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2CDFC5EB-CF22-925B-556E-1AAC87050D0C}"/>
              </a:ext>
            </a:extLst>
          </p:cNvPr>
          <p:cNvCxnSpPr>
            <a:cxnSpLocks/>
          </p:cNvCxnSpPr>
          <p:nvPr/>
        </p:nvCxnSpPr>
        <p:spPr>
          <a:xfrm flipV="1">
            <a:off x="2949276" y="2353444"/>
            <a:ext cx="584682" cy="193242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FA2DC5E2-F09F-D778-69DB-6BAC7AE778E6}"/>
              </a:ext>
            </a:extLst>
          </p:cNvPr>
          <p:cNvSpPr/>
          <p:nvPr/>
        </p:nvSpPr>
        <p:spPr>
          <a:xfrm>
            <a:off x="3015542" y="3745956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BA7FE852-8FA8-7E5B-2875-138DC38A2598}"/>
              </a:ext>
            </a:extLst>
          </p:cNvPr>
          <p:cNvCxnSpPr>
            <a:cxnSpLocks/>
          </p:cNvCxnSpPr>
          <p:nvPr/>
        </p:nvCxnSpPr>
        <p:spPr>
          <a:xfrm flipV="1">
            <a:off x="3163924" y="3303239"/>
            <a:ext cx="540245" cy="186767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9CE93173-C7BD-7B20-3DC4-CFB3B713516E}"/>
              </a:ext>
            </a:extLst>
          </p:cNvPr>
          <p:cNvSpPr/>
          <p:nvPr/>
        </p:nvSpPr>
        <p:spPr>
          <a:xfrm>
            <a:off x="3166983" y="4754664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01D2BDCA-7F60-7077-D23A-DBD0047FC786}"/>
              </a:ext>
            </a:extLst>
          </p:cNvPr>
          <p:cNvCxnSpPr>
            <a:cxnSpLocks/>
          </p:cNvCxnSpPr>
          <p:nvPr/>
        </p:nvCxnSpPr>
        <p:spPr>
          <a:xfrm>
            <a:off x="3897567" y="3286169"/>
            <a:ext cx="561890" cy="1893632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1BE17113-C8C7-9808-C905-6E374C92EA60}"/>
              </a:ext>
            </a:extLst>
          </p:cNvPr>
          <p:cNvSpPr/>
          <p:nvPr/>
        </p:nvSpPr>
        <p:spPr>
          <a:xfrm>
            <a:off x="3974353" y="3753087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F86218C4-A87A-64D0-FC9E-973FD40B3D30}"/>
              </a:ext>
            </a:extLst>
          </p:cNvPr>
          <p:cNvCxnSpPr>
            <a:cxnSpLocks/>
          </p:cNvCxnSpPr>
          <p:nvPr/>
        </p:nvCxnSpPr>
        <p:spPr>
          <a:xfrm>
            <a:off x="4784288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5DAC37F-62F7-4527-4BE7-7058EF7FEF62}"/>
              </a:ext>
            </a:extLst>
          </p:cNvPr>
          <p:cNvCxnSpPr>
            <a:cxnSpLocks/>
          </p:cNvCxnSpPr>
          <p:nvPr/>
        </p:nvCxnSpPr>
        <p:spPr>
          <a:xfrm>
            <a:off x="5070243" y="4269449"/>
            <a:ext cx="227895" cy="89514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269E8E79-C3D1-7C47-72D5-1042E3AEC668}"/>
              </a:ext>
            </a:extLst>
          </p:cNvPr>
          <p:cNvSpPr/>
          <p:nvPr/>
        </p:nvSpPr>
        <p:spPr>
          <a:xfrm>
            <a:off x="5132152" y="4754663"/>
            <a:ext cx="200139" cy="184319"/>
          </a:xfrm>
          <a:prstGeom prst="rect">
            <a:avLst/>
          </a:prstGeom>
          <a:solidFill>
            <a:srgbClr val="FAEADC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3099E4C6-0F07-B647-60DD-1ECAC9610900}"/>
              </a:ext>
            </a:extLst>
          </p:cNvPr>
          <p:cNvCxnSpPr>
            <a:cxnSpLocks/>
          </p:cNvCxnSpPr>
          <p:nvPr/>
        </p:nvCxnSpPr>
        <p:spPr>
          <a:xfrm flipV="1">
            <a:off x="5494374" y="2373140"/>
            <a:ext cx="680872" cy="278155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5A19B756-8CEE-E996-6473-C785F5C68C0C}"/>
              </a:ext>
            </a:extLst>
          </p:cNvPr>
          <p:cNvSpPr/>
          <p:nvPr/>
        </p:nvSpPr>
        <p:spPr>
          <a:xfrm>
            <a:off x="5509648" y="4754662"/>
            <a:ext cx="200139" cy="184319"/>
          </a:xfrm>
          <a:prstGeom prst="rect">
            <a:avLst/>
          </a:prstGeom>
          <a:solidFill>
            <a:srgbClr val="00FDFF"/>
          </a:solidFill>
          <a:ln w="8890">
            <a:solidFill>
              <a:schemeClr val="tx1">
                <a:alpha val="99000"/>
              </a:schemeClr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AC78F954-A168-AB51-C7BE-70146FBB398A}"/>
              </a:ext>
            </a:extLst>
          </p:cNvPr>
          <p:cNvCxnSpPr>
            <a:cxnSpLocks/>
          </p:cNvCxnSpPr>
          <p:nvPr/>
        </p:nvCxnSpPr>
        <p:spPr>
          <a:xfrm>
            <a:off x="6315526" y="2409339"/>
            <a:ext cx="306560" cy="932447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ECB1E711-6B0F-8A18-16F7-380B08C5D655}"/>
              </a:ext>
            </a:extLst>
          </p:cNvPr>
          <p:cNvSpPr/>
          <p:nvPr/>
        </p:nvSpPr>
        <p:spPr>
          <a:xfrm>
            <a:off x="6435597" y="2757558"/>
            <a:ext cx="200139" cy="184319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9D056263-DD14-8102-EADE-35657B62E5E6}"/>
              </a:ext>
            </a:extLst>
          </p:cNvPr>
          <p:cNvCxnSpPr>
            <a:cxnSpLocks/>
          </p:cNvCxnSpPr>
          <p:nvPr/>
        </p:nvCxnSpPr>
        <p:spPr>
          <a:xfrm>
            <a:off x="6145527" y="3306650"/>
            <a:ext cx="312698" cy="97699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矩形 79">
            <a:extLst>
              <a:ext uri="{FF2B5EF4-FFF2-40B4-BE49-F238E27FC236}">
                <a16:creationId xmlns:a16="http://schemas.microsoft.com/office/drawing/2014/main" id="{FEF63DA6-A62C-4E59-987A-7E79D6A7D2E6}"/>
              </a:ext>
            </a:extLst>
          </p:cNvPr>
          <p:cNvSpPr/>
          <p:nvPr/>
        </p:nvSpPr>
        <p:spPr>
          <a:xfrm>
            <a:off x="6185015" y="3755508"/>
            <a:ext cx="200139" cy="184319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1" name="直线连接符 80">
            <a:extLst>
              <a:ext uri="{FF2B5EF4-FFF2-40B4-BE49-F238E27FC236}">
                <a16:creationId xmlns:a16="http://schemas.microsoft.com/office/drawing/2014/main" id="{5D695A01-A434-51DC-D701-9F982F79FF5A}"/>
              </a:ext>
            </a:extLst>
          </p:cNvPr>
          <p:cNvCxnSpPr>
            <a:cxnSpLocks/>
          </p:cNvCxnSpPr>
          <p:nvPr/>
        </p:nvCxnSpPr>
        <p:spPr>
          <a:xfrm>
            <a:off x="6800512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8A3EC9E3-634C-FDE6-7D2E-82CB570C66E9}"/>
              </a:ext>
            </a:extLst>
          </p:cNvPr>
          <p:cNvGrpSpPr/>
          <p:nvPr/>
        </p:nvGrpSpPr>
        <p:grpSpPr>
          <a:xfrm>
            <a:off x="6816132" y="2019684"/>
            <a:ext cx="1603597" cy="369425"/>
            <a:chOff x="7107900" y="2019684"/>
            <a:chExt cx="1603597" cy="369425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881DF4AF-CC32-E2C2-40DB-0E8E579D4E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DC52C23-1548-3617-8F75-D97D4989A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461A53EB-E6AD-C2CA-3044-AFC5F6750E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252D38D7-247B-64D7-F3F7-17B2F7A2B1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6" name="文本框 85">
              <a:extLst>
                <a:ext uri="{FF2B5EF4-FFF2-40B4-BE49-F238E27FC236}">
                  <a16:creationId xmlns:a16="http://schemas.microsoft.com/office/drawing/2014/main" id="{66778F83-5C48-E586-B6C4-43EB4A114FD9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192E9FB0-C181-8C9A-7C0E-244F31EE52B6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9502C726-2C8F-3141-B7ED-B86E3E9D606F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61CB5CD-3E61-AC64-8A40-31E46C2AA5B7}"/>
              </a:ext>
            </a:extLst>
          </p:cNvPr>
          <p:cNvGrpSpPr/>
          <p:nvPr/>
        </p:nvGrpSpPr>
        <p:grpSpPr>
          <a:xfrm>
            <a:off x="6816132" y="2948065"/>
            <a:ext cx="1603597" cy="369425"/>
            <a:chOff x="7107900" y="2019684"/>
            <a:chExt cx="1603597" cy="369425"/>
          </a:xfrm>
        </p:grpSpPr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57E0CE7E-3939-EA81-CB11-96E45915C5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49EA1B9-6C69-E9C6-3F4B-64DA9177D5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11946BE7-717A-B83F-E168-16143EC32B7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4" name="矩形 93">
              <a:extLst>
                <a:ext uri="{FF2B5EF4-FFF2-40B4-BE49-F238E27FC236}">
                  <a16:creationId xmlns:a16="http://schemas.microsoft.com/office/drawing/2014/main" id="{E28D8C89-75E9-4E68-E2D9-90E0722F86D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654BE925-6C27-A4B6-42A4-A3E9FF706971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10C5B3A8-4F91-59EA-0871-BDE7FF7BAF2F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9008499-DFC8-2E92-2C2D-383929F78866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935C52E2-A905-9A1E-5BEF-125CB551E35A}"/>
              </a:ext>
            </a:extLst>
          </p:cNvPr>
          <p:cNvGrpSpPr/>
          <p:nvPr/>
        </p:nvGrpSpPr>
        <p:grpSpPr>
          <a:xfrm>
            <a:off x="6816132" y="3948558"/>
            <a:ext cx="1603597" cy="369425"/>
            <a:chOff x="7107900" y="2019684"/>
            <a:chExt cx="1603597" cy="369425"/>
          </a:xfrm>
        </p:grpSpPr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D3191D23-B0D4-90A6-4EED-48180AE9B4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DF2924EB-5DC1-72C3-289E-F0CEC6BC4D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BF5A2CE9-9D60-DCFE-1D37-4770D3A0CE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E1268FC4-B233-C522-D6A2-4F8895985F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0036131-02D2-D518-298B-A39BFB4F0D37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AE87E3E1-9124-A4ED-D99E-9A57C926CE2B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104E9D6-AE16-301D-94B0-0B1C3E1951D5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B4FDE98-9E10-D8E5-9101-4B4EF4FFE72C}"/>
              </a:ext>
            </a:extLst>
          </p:cNvPr>
          <p:cNvGrpSpPr/>
          <p:nvPr/>
        </p:nvGrpSpPr>
        <p:grpSpPr>
          <a:xfrm>
            <a:off x="6828989" y="4832964"/>
            <a:ext cx="1603597" cy="369425"/>
            <a:chOff x="7107900" y="2019684"/>
            <a:chExt cx="1603597" cy="369425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ADA019ED-BEA1-79DB-1A71-948E6F85E8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39118" y="2114443"/>
              <a:ext cx="195450" cy="1800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B5717ED8-4BDC-1FD8-C1D2-2640945C6D7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69034" y="2114443"/>
              <a:ext cx="195450" cy="1800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2421729A-7E66-33F7-6F42-A8BE1C80EFD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085819" y="2114443"/>
              <a:ext cx="195450" cy="180000"/>
            </a:xfrm>
            <a:prstGeom prst="rect">
              <a:avLst/>
            </a:prstGeom>
            <a:solidFill>
              <a:srgbClr val="FAEADC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63839CB1-C946-6D3F-8610-282647AD14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516047" y="2114443"/>
              <a:ext cx="195450" cy="180000"/>
            </a:xfrm>
            <a:prstGeom prst="rect">
              <a:avLst/>
            </a:prstGeom>
            <a:solidFill>
              <a:srgbClr val="00FDFF"/>
            </a:solidFill>
            <a:ln w="8890">
              <a:solidFill>
                <a:schemeClr val="tx1">
                  <a:alpha val="99000"/>
                </a:schemeClr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0D65F9D5-CC63-78E2-28FD-8427D74E5940}"/>
                </a:ext>
              </a:extLst>
            </p:cNvPr>
            <p:cNvSpPr txBox="1"/>
            <p:nvPr/>
          </p:nvSpPr>
          <p:spPr>
            <a:xfrm flipH="1" flipV="1">
              <a:off x="7107900" y="2019777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95154519-F84A-3B39-4038-DCC3EC8A1B1B}"/>
                </a:ext>
              </a:extLst>
            </p:cNvPr>
            <p:cNvSpPr txBox="1"/>
            <p:nvPr/>
          </p:nvSpPr>
          <p:spPr>
            <a:xfrm flipH="1" flipV="1">
              <a:off x="7519490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DDC8BA4F-993A-8F8D-CF5E-1B4FD60B8DA3}"/>
                </a:ext>
              </a:extLst>
            </p:cNvPr>
            <p:cNvSpPr txBox="1"/>
            <p:nvPr/>
          </p:nvSpPr>
          <p:spPr>
            <a:xfrm flipH="1" flipV="1">
              <a:off x="7934981" y="2019684"/>
              <a:ext cx="60964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en-US" altLang="zh-CN" b="1"/>
                <a:t>+</a:t>
              </a:r>
              <a:endParaRPr lang="zh-CN" altLang="en-US" b="1"/>
            </a:p>
          </p:txBody>
        </p:sp>
      </p:grpSp>
      <p:sp>
        <p:nvSpPr>
          <p:cNvPr id="28" name="椭圆 27">
            <a:extLst>
              <a:ext uri="{FF2B5EF4-FFF2-40B4-BE49-F238E27FC236}">
                <a16:creationId xmlns:a16="http://schemas.microsoft.com/office/drawing/2014/main" id="{4A2EF3A3-3F6D-1FE8-E22C-4F562010F6FE}"/>
              </a:ext>
            </a:extLst>
          </p:cNvPr>
          <p:cNvSpPr/>
          <p:nvPr/>
        </p:nvSpPr>
        <p:spPr>
          <a:xfrm>
            <a:off x="7054438" y="1916551"/>
            <a:ext cx="1843731" cy="3332097"/>
          </a:xfrm>
          <a:prstGeom prst="ellipse">
            <a:avLst/>
          </a:prstGeom>
          <a:noFill/>
          <a:ln w="15875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04643F1-7F81-F0D6-EB50-A2DB56D2CF40}"/>
              </a:ext>
            </a:extLst>
          </p:cNvPr>
          <p:cNvSpPr txBox="1"/>
          <p:nvPr/>
        </p:nvSpPr>
        <p:spPr>
          <a:xfrm>
            <a:off x="7349700" y="1046274"/>
            <a:ext cx="22495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Redundant computations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2272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3189A917-06A8-64FB-0BA2-7ED0DE817FFF}"/>
              </a:ext>
            </a:extLst>
          </p:cNvPr>
          <p:cNvCxnSpPr>
            <a:cxnSpLocks/>
          </p:cNvCxnSpPr>
          <p:nvPr/>
        </p:nvCxnSpPr>
        <p:spPr>
          <a:xfrm flipV="1">
            <a:off x="2123728" y="2396966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5671848E-1EF8-952F-82C7-16B9FA9E4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Try #3: Ring </a:t>
            </a:r>
            <a:r>
              <a:rPr kumimoji="1" lang="en-US" altLang="zh-CN" dirty="0" err="1"/>
              <a:t>allreduce</a:t>
            </a: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E9ACFA-2C30-0B30-0EDF-4DE41249E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538320" cy="815452"/>
          </a:xfrm>
        </p:spPr>
        <p:txBody>
          <a:bodyPr>
            <a:normAutofit fontScale="92500"/>
          </a:bodyPr>
          <a:lstStyle/>
          <a:p>
            <a:r>
              <a:rPr kumimoji="1" lang="en-US" altLang="zh-CN" dirty="0"/>
              <a:t>Decentralized reduce, each process reduce on a partitioned data (</a:t>
            </a:r>
            <a:r>
              <a:rPr kumimoji="1" lang="en-US" altLang="zh-CN" dirty="0" err="1"/>
              <a:t>prev</a:t>
            </a:r>
            <a:r>
              <a:rPr kumimoji="1" lang="en-US" altLang="zh-CN" dirty="0"/>
              <a:t>/next to it)</a:t>
            </a:r>
          </a:p>
          <a:p>
            <a:pPr lvl="1"/>
            <a:r>
              <a:rPr kumimoji="1" lang="en-US" altLang="zh-CN" dirty="0"/>
              <a:t>i.e., each process send one partition data sequentially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243E32-F77D-86A2-8AC8-DA94DA8A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92</a:t>
            </a:fld>
            <a:endParaRPr lang="zh-CN" altLang="en-US"/>
          </a:p>
        </p:txBody>
      </p:sp>
      <p:sp>
        <p:nvSpPr>
          <p:cNvPr id="5" name="灯片编号占位符 3">
            <a:extLst>
              <a:ext uri="{FF2B5EF4-FFF2-40B4-BE49-F238E27FC236}">
                <a16:creationId xmlns:a16="http://schemas.microsoft.com/office/drawing/2014/main" id="{7F9B05ED-B886-7744-7894-471044C44A1B}"/>
              </a:ext>
            </a:extLst>
          </p:cNvPr>
          <p:cNvSpPr txBox="1">
            <a:spLocks/>
          </p:cNvSpPr>
          <p:nvPr/>
        </p:nvSpPr>
        <p:spPr>
          <a:xfrm>
            <a:off x="6553200" y="5296962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onsolas" panose="020B0609020204030204" pitchFamily="49" charset="0"/>
                <a:ea typeface="DengXian" charset="0"/>
                <a:cs typeface="Consolas" panose="020B0609020204030204" pitchFamily="49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DE361C3-C043-4A6E-BDCE-8DA1E7D90A3B}" type="slidenum">
              <a:rPr lang="zh-CN" altLang="en-US" smtClean="0"/>
              <a:pPr/>
              <a:t>92</a:t>
            </a:fld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CDACB1-C9F2-E187-EB7B-8D10C2F73A3F}"/>
              </a:ext>
            </a:extLst>
          </p:cNvPr>
          <p:cNvGrpSpPr/>
          <p:nvPr/>
        </p:nvGrpSpPr>
        <p:grpSpPr>
          <a:xfrm>
            <a:off x="447616" y="2112149"/>
            <a:ext cx="576064" cy="576064"/>
            <a:chOff x="1935252" y="3577580"/>
            <a:chExt cx="576064" cy="576064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BD77907-7CA2-AFE8-69C3-9C0661E30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E6C2C7-B919-DED5-A2B4-A7388C798E6E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AD3E910-01C8-7EAC-BCA4-500794693DD4}"/>
              </a:ext>
            </a:extLst>
          </p:cNvPr>
          <p:cNvGrpSpPr/>
          <p:nvPr/>
        </p:nvGrpSpPr>
        <p:grpSpPr>
          <a:xfrm>
            <a:off x="447616" y="2925465"/>
            <a:ext cx="576064" cy="576064"/>
            <a:chOff x="1935252" y="3577580"/>
            <a:chExt cx="576064" cy="576064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DC26CC72-FC30-F2EA-EB6B-897945FB0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4BA40A7-1E42-9CE5-C3FE-922F092DB75E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335FF8F2-6373-5DB1-F99A-B70E5ED8ED59}"/>
              </a:ext>
            </a:extLst>
          </p:cNvPr>
          <p:cNvCxnSpPr/>
          <p:nvPr/>
        </p:nvCxnSpPr>
        <p:spPr>
          <a:xfrm>
            <a:off x="1979712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35D5C333-4C58-9C0D-BD23-466F51AF5BEC}"/>
              </a:ext>
            </a:extLst>
          </p:cNvPr>
          <p:cNvCxnSpPr/>
          <p:nvPr/>
        </p:nvCxnSpPr>
        <p:spPr>
          <a:xfrm>
            <a:off x="1956048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1794DF5-2DB2-FB0D-3C55-9575B64224D0}"/>
              </a:ext>
            </a:extLst>
          </p:cNvPr>
          <p:cNvGrpSpPr/>
          <p:nvPr/>
        </p:nvGrpSpPr>
        <p:grpSpPr>
          <a:xfrm>
            <a:off x="447616" y="3867212"/>
            <a:ext cx="576064" cy="576064"/>
            <a:chOff x="1935252" y="3577580"/>
            <a:chExt cx="576064" cy="576064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604820AA-6DB1-320E-F975-A8F64455B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9F44A48-EBD6-0E16-B131-C25B09015E5D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5587E73B-F4C6-F956-D2FB-439E6006FCB6}"/>
              </a:ext>
            </a:extLst>
          </p:cNvPr>
          <p:cNvCxnSpPr/>
          <p:nvPr/>
        </p:nvCxnSpPr>
        <p:spPr>
          <a:xfrm>
            <a:off x="1956048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202DB0A-0E79-DF61-DCAF-C079DD1AD48A}"/>
              </a:ext>
            </a:extLst>
          </p:cNvPr>
          <p:cNvGrpSpPr/>
          <p:nvPr/>
        </p:nvGrpSpPr>
        <p:grpSpPr>
          <a:xfrm>
            <a:off x="447616" y="4775717"/>
            <a:ext cx="576064" cy="576064"/>
            <a:chOff x="1935252" y="3577580"/>
            <a:chExt cx="576064" cy="576064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176F673A-9796-8C61-FF34-F1121B0ED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DD19F0A-CFC9-66C8-3A18-7AEE329E5E8A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803BD4EE-E3BE-816A-1481-6DEA2AAEAC45}"/>
              </a:ext>
            </a:extLst>
          </p:cNvPr>
          <p:cNvCxnSpPr/>
          <p:nvPr/>
        </p:nvCxnSpPr>
        <p:spPr>
          <a:xfrm>
            <a:off x="1956048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>
            <a:extLst>
              <a:ext uri="{FF2B5EF4-FFF2-40B4-BE49-F238E27FC236}">
                <a16:creationId xmlns:a16="http://schemas.microsoft.com/office/drawing/2014/main" id="{6D2DF21F-6D15-C6DF-F73C-A0D63E174E4D}"/>
              </a:ext>
            </a:extLst>
          </p:cNvPr>
          <p:cNvCxnSpPr>
            <a:cxnSpLocks/>
          </p:cNvCxnSpPr>
          <p:nvPr/>
        </p:nvCxnSpPr>
        <p:spPr>
          <a:xfrm>
            <a:off x="3275856" y="2083526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5DFDDF49-5053-F026-FFE7-E8DF34C98BAB}"/>
              </a:ext>
            </a:extLst>
          </p:cNvPr>
          <p:cNvCxnSpPr>
            <a:cxnSpLocks/>
          </p:cNvCxnSpPr>
          <p:nvPr/>
        </p:nvCxnSpPr>
        <p:spPr>
          <a:xfrm>
            <a:off x="5268416" y="205394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FB0F29E1-5FFC-0D18-E976-BDFA1435D89B}"/>
              </a:ext>
            </a:extLst>
          </p:cNvPr>
          <p:cNvCxnSpPr>
            <a:cxnSpLocks/>
          </p:cNvCxnSpPr>
          <p:nvPr/>
        </p:nvCxnSpPr>
        <p:spPr>
          <a:xfrm>
            <a:off x="7284640" y="2043514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B4C0878B-5088-3B5C-D6A3-46828C5D58F7}"/>
              </a:ext>
            </a:extLst>
          </p:cNvPr>
          <p:cNvGrpSpPr/>
          <p:nvPr/>
        </p:nvGrpSpPr>
        <p:grpSpPr>
          <a:xfrm>
            <a:off x="1331640" y="2308021"/>
            <a:ext cx="449060" cy="186022"/>
            <a:chOff x="1331640" y="2308021"/>
            <a:chExt cx="449060" cy="186022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C3898BD9-E52F-78D0-BFFC-5164D4D6D8F3}"/>
                </a:ext>
              </a:extLst>
            </p:cNvPr>
            <p:cNvSpPr/>
            <p:nvPr/>
          </p:nvSpPr>
          <p:spPr>
            <a:xfrm>
              <a:off x="1331640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FE6F28A8-B75A-0332-CAAF-E13B5C396040}"/>
                </a:ext>
              </a:extLst>
            </p:cNvPr>
            <p:cNvSpPr/>
            <p:nvPr/>
          </p:nvSpPr>
          <p:spPr>
            <a:xfrm>
              <a:off x="1453616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25D542B-3713-5561-E181-91801A616235}"/>
                </a:ext>
              </a:extLst>
            </p:cNvPr>
            <p:cNvSpPr/>
            <p:nvPr/>
          </p:nvSpPr>
          <p:spPr>
            <a:xfrm>
              <a:off x="1581158" y="2308021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A871AA8-E4AC-45BE-CCB3-0FA6D9086CCD}"/>
                </a:ext>
              </a:extLst>
            </p:cNvPr>
            <p:cNvSpPr/>
            <p:nvPr/>
          </p:nvSpPr>
          <p:spPr>
            <a:xfrm>
              <a:off x="1708700" y="2310443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DBC4AA3-AD4C-6CF0-2191-75DD76534DE3}"/>
              </a:ext>
            </a:extLst>
          </p:cNvPr>
          <p:cNvGrpSpPr/>
          <p:nvPr/>
        </p:nvGrpSpPr>
        <p:grpSpPr>
          <a:xfrm>
            <a:off x="1356628" y="3185343"/>
            <a:ext cx="449060" cy="186022"/>
            <a:chOff x="1865773" y="2475845"/>
            <a:chExt cx="449060" cy="186022"/>
          </a:xfrm>
          <a:solidFill>
            <a:srgbClr val="0432FF"/>
          </a:solidFill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BBFEF81-A998-6685-832F-A02F943C3D8D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C6A380-5DFC-B26C-515A-F040623150D3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182E0483-B57B-751D-F686-E1672AA9651D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C69C3F23-F161-9EF2-BAD7-351D7CCAD6A2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735E14AB-E7AF-F407-7B45-090A73C2232E}"/>
              </a:ext>
            </a:extLst>
          </p:cNvPr>
          <p:cNvGrpSpPr/>
          <p:nvPr/>
        </p:nvGrpSpPr>
        <p:grpSpPr>
          <a:xfrm>
            <a:off x="1356628" y="4140210"/>
            <a:ext cx="449060" cy="186022"/>
            <a:chOff x="1865773" y="2475845"/>
            <a:chExt cx="449060" cy="186022"/>
          </a:xfrm>
          <a:solidFill>
            <a:srgbClr val="FAEADD"/>
          </a:solidFill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904DA21-B5F5-8840-F108-2B29FC169BDA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618D4070-D843-A7F7-80DD-00862F6FCFFE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C051836-19A0-7526-12A7-20A46B62034F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FB9C45D-CEFC-91E6-809E-C4EBD41EA33A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CEDFB8A9-827B-B4C5-0BF1-8A519EA550D0}"/>
              </a:ext>
            </a:extLst>
          </p:cNvPr>
          <p:cNvGrpSpPr/>
          <p:nvPr/>
        </p:nvGrpSpPr>
        <p:grpSpPr>
          <a:xfrm>
            <a:off x="1365798" y="5080919"/>
            <a:ext cx="449060" cy="186022"/>
            <a:chOff x="1865773" y="2475845"/>
            <a:chExt cx="449060" cy="186022"/>
          </a:xfrm>
          <a:solidFill>
            <a:srgbClr val="02FDFF"/>
          </a:solidFill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03575FD-A31F-3404-9E42-0E3E0D1262DB}"/>
                </a:ext>
              </a:extLst>
            </p:cNvPr>
            <p:cNvSpPr/>
            <p:nvPr/>
          </p:nvSpPr>
          <p:spPr>
            <a:xfrm>
              <a:off x="1865773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651D0C7C-122F-7C56-EB12-E9BC775574AF}"/>
                </a:ext>
              </a:extLst>
            </p:cNvPr>
            <p:cNvSpPr/>
            <p:nvPr/>
          </p:nvSpPr>
          <p:spPr>
            <a:xfrm>
              <a:off x="1987749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63476F9-78E6-E9A7-D2D3-F4A24B5393FD}"/>
                </a:ext>
              </a:extLst>
            </p:cNvPr>
            <p:cNvSpPr/>
            <p:nvPr/>
          </p:nvSpPr>
          <p:spPr>
            <a:xfrm>
              <a:off x="2115291" y="2475845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20245BE-D53F-F860-4955-4B7678B93125}"/>
                </a:ext>
              </a:extLst>
            </p:cNvPr>
            <p:cNvSpPr/>
            <p:nvPr/>
          </p:nvSpPr>
          <p:spPr>
            <a:xfrm>
              <a:off x="2242833" y="2478267"/>
              <a:ext cx="72000" cy="183600"/>
            </a:xfrm>
            <a:prstGeom prst="rect">
              <a:avLst/>
            </a:prstGeom>
            <a:grpFill/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B2BF8811-7F0E-9B5E-6D6D-85C56838680F}"/>
              </a:ext>
            </a:extLst>
          </p:cNvPr>
          <p:cNvSpPr/>
          <p:nvPr/>
        </p:nvSpPr>
        <p:spPr>
          <a:xfrm>
            <a:off x="2176325" y="2804928"/>
            <a:ext cx="72000" cy="183600"/>
          </a:xfrm>
          <a:prstGeom prst="rect">
            <a:avLst/>
          </a:prstGeom>
          <a:solidFill>
            <a:srgbClr val="0432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3FAD3B9E-60BA-DED3-F312-E954CDFEEFC0}"/>
              </a:ext>
            </a:extLst>
          </p:cNvPr>
          <p:cNvCxnSpPr>
            <a:cxnSpLocks/>
          </p:cNvCxnSpPr>
          <p:nvPr/>
        </p:nvCxnSpPr>
        <p:spPr>
          <a:xfrm flipV="1">
            <a:off x="2129034" y="3324483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>
            <a:extLst>
              <a:ext uri="{FF2B5EF4-FFF2-40B4-BE49-F238E27FC236}">
                <a16:creationId xmlns:a16="http://schemas.microsoft.com/office/drawing/2014/main" id="{A6EADB64-36C8-8EC1-6C9A-455A639D6AF2}"/>
              </a:ext>
            </a:extLst>
          </p:cNvPr>
          <p:cNvSpPr/>
          <p:nvPr/>
        </p:nvSpPr>
        <p:spPr>
          <a:xfrm>
            <a:off x="2181631" y="3732445"/>
            <a:ext cx="72000" cy="183600"/>
          </a:xfrm>
          <a:prstGeom prst="rect">
            <a:avLst/>
          </a:prstGeom>
          <a:solidFill>
            <a:srgbClr val="FAEADD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B1EF840D-40CA-174D-5553-D9D590BC3057}"/>
              </a:ext>
            </a:extLst>
          </p:cNvPr>
          <p:cNvCxnSpPr>
            <a:cxnSpLocks/>
          </p:cNvCxnSpPr>
          <p:nvPr/>
        </p:nvCxnSpPr>
        <p:spPr>
          <a:xfrm flipV="1">
            <a:off x="2143442" y="4266229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>
            <a:extLst>
              <a:ext uri="{FF2B5EF4-FFF2-40B4-BE49-F238E27FC236}">
                <a16:creationId xmlns:a16="http://schemas.microsoft.com/office/drawing/2014/main" id="{6BAB6213-6C6D-E3D7-DCA6-C6A48C991196}"/>
              </a:ext>
            </a:extLst>
          </p:cNvPr>
          <p:cNvSpPr/>
          <p:nvPr/>
        </p:nvSpPr>
        <p:spPr>
          <a:xfrm>
            <a:off x="2196039" y="4674191"/>
            <a:ext cx="72000" cy="183600"/>
          </a:xfrm>
          <a:prstGeom prst="rect">
            <a:avLst/>
          </a:prstGeom>
          <a:solidFill>
            <a:srgbClr val="02FDFF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6E32B6AB-5590-01A8-D1F8-7E1F0A2B6916}"/>
              </a:ext>
            </a:extLst>
          </p:cNvPr>
          <p:cNvCxnSpPr>
            <a:cxnSpLocks/>
          </p:cNvCxnSpPr>
          <p:nvPr/>
        </p:nvCxnSpPr>
        <p:spPr>
          <a:xfrm>
            <a:off x="2353824" y="2391322"/>
            <a:ext cx="262222" cy="2792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C82BB911-7CA5-5E52-3933-C84D99EF0CB1}"/>
              </a:ext>
            </a:extLst>
          </p:cNvPr>
          <p:cNvSpPr/>
          <p:nvPr/>
        </p:nvSpPr>
        <p:spPr>
          <a:xfrm>
            <a:off x="2376000" y="2805910"/>
            <a:ext cx="72000" cy="183600"/>
          </a:xfrm>
          <a:prstGeom prst="rect">
            <a:avLst/>
          </a:prstGeom>
          <a:solidFill>
            <a:srgbClr val="FF5F00"/>
          </a:solidFill>
          <a:ln w="8890">
            <a:solidFill>
              <a:schemeClr val="tx1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B12CD02-118A-2397-E9B1-B51454AE8438}"/>
              </a:ext>
            </a:extLst>
          </p:cNvPr>
          <p:cNvSpPr txBox="1"/>
          <p:nvPr/>
        </p:nvSpPr>
        <p:spPr>
          <a:xfrm>
            <a:off x="1102536" y="1934260"/>
            <a:ext cx="91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0 1 2 3</a:t>
            </a:r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4213C72-CFF8-28C1-53A8-AD56889B2C74}"/>
              </a:ext>
            </a:extLst>
          </p:cNvPr>
          <p:cNvSpPr txBox="1"/>
          <p:nvPr/>
        </p:nvSpPr>
        <p:spPr>
          <a:xfrm>
            <a:off x="1877483" y="2703208"/>
            <a:ext cx="24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254CCA3-36E6-54A4-3C0C-EE3680347BFA}"/>
              </a:ext>
            </a:extLst>
          </p:cNvPr>
          <p:cNvSpPr txBox="1"/>
          <p:nvPr/>
        </p:nvSpPr>
        <p:spPr>
          <a:xfrm>
            <a:off x="2439844" y="2712067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A8B5E955-E7DE-7CCD-76E0-9BBBB0472197}"/>
              </a:ext>
            </a:extLst>
          </p:cNvPr>
          <p:cNvSpPr txBox="1"/>
          <p:nvPr/>
        </p:nvSpPr>
        <p:spPr>
          <a:xfrm>
            <a:off x="1876704" y="3639579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2</a:t>
            </a:r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4B842C4-95AB-DDCE-BBAD-AAC5A2AB263A}"/>
              </a:ext>
            </a:extLst>
          </p:cNvPr>
          <p:cNvSpPr txBox="1"/>
          <p:nvPr/>
        </p:nvSpPr>
        <p:spPr>
          <a:xfrm>
            <a:off x="1895129" y="4581325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3</a:t>
            </a:r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826BC70-BAC4-DE37-427E-1AC1CA76BF26}"/>
              </a:ext>
            </a:extLst>
          </p:cNvPr>
          <p:cNvGrpSpPr/>
          <p:nvPr/>
        </p:nvGrpSpPr>
        <p:grpSpPr>
          <a:xfrm>
            <a:off x="2649059" y="2112149"/>
            <a:ext cx="561696" cy="3274576"/>
            <a:chOff x="2649059" y="2112149"/>
            <a:chExt cx="561696" cy="327457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2E9CEF5-44C6-288B-0E83-B54A69E52418}"/>
                </a:ext>
              </a:extLst>
            </p:cNvPr>
            <p:cNvSpPr/>
            <p:nvPr/>
          </p:nvSpPr>
          <p:spPr>
            <a:xfrm>
              <a:off x="2649059" y="2112149"/>
              <a:ext cx="561696" cy="3274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0361A35-A2B0-7935-CD89-4FD5B33935A2}"/>
                </a:ext>
              </a:extLst>
            </p:cNvPr>
            <p:cNvSpPr/>
            <p:nvPr/>
          </p:nvSpPr>
          <p:spPr>
            <a:xfrm>
              <a:off x="2954269" y="2307406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3" name="矩形 92">
              <a:extLst>
                <a:ext uri="{FF2B5EF4-FFF2-40B4-BE49-F238E27FC236}">
                  <a16:creationId xmlns:a16="http://schemas.microsoft.com/office/drawing/2014/main" id="{F95D4CDA-A885-5196-10B5-47C07A5504F8}"/>
                </a:ext>
              </a:extLst>
            </p:cNvPr>
            <p:cNvSpPr/>
            <p:nvPr/>
          </p:nvSpPr>
          <p:spPr>
            <a:xfrm>
              <a:off x="3081811" y="230982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607A68F9-AD95-0E02-F9B8-763C21B7B94B}"/>
                </a:ext>
              </a:extLst>
            </p:cNvPr>
            <p:cNvSpPr/>
            <p:nvPr/>
          </p:nvSpPr>
          <p:spPr>
            <a:xfrm>
              <a:off x="2708894" y="3173194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EEA3D639-7671-9294-A18D-F18880A32D4E}"/>
                </a:ext>
              </a:extLst>
            </p:cNvPr>
            <p:cNvSpPr/>
            <p:nvPr/>
          </p:nvSpPr>
          <p:spPr>
            <a:xfrm>
              <a:off x="3085954" y="3175616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A2CF3C2-714F-AF91-1CC0-9EFA6310D095}"/>
                </a:ext>
              </a:extLst>
            </p:cNvPr>
            <p:cNvSpPr/>
            <p:nvPr/>
          </p:nvSpPr>
          <p:spPr>
            <a:xfrm>
              <a:off x="2700869" y="4132228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FD018773-7DFC-409F-76F1-5A01690E9EE9}"/>
                </a:ext>
              </a:extLst>
            </p:cNvPr>
            <p:cNvSpPr/>
            <p:nvPr/>
          </p:nvSpPr>
          <p:spPr>
            <a:xfrm>
              <a:off x="2822845" y="4132228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441EC3EF-C246-7654-721F-034C8512097F}"/>
                </a:ext>
              </a:extLst>
            </p:cNvPr>
            <p:cNvSpPr/>
            <p:nvPr/>
          </p:nvSpPr>
          <p:spPr>
            <a:xfrm>
              <a:off x="2695217" y="50715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3697874F-5A29-71B3-76F5-CA1656BA4E4F}"/>
                </a:ext>
              </a:extLst>
            </p:cNvPr>
            <p:cNvSpPr/>
            <p:nvPr/>
          </p:nvSpPr>
          <p:spPr>
            <a:xfrm>
              <a:off x="2817193" y="50715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DAADEC6-F0C2-319F-CE8D-003772FBB0D8}"/>
                </a:ext>
              </a:extLst>
            </p:cNvPr>
            <p:cNvSpPr/>
            <p:nvPr/>
          </p:nvSpPr>
          <p:spPr>
            <a:xfrm>
              <a:off x="2944735" y="50715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EBD3BD00-1F13-5FAF-5805-8A084B77617B}"/>
                </a:ext>
              </a:extLst>
            </p:cNvPr>
            <p:cNvGrpSpPr/>
            <p:nvPr/>
          </p:nvGrpSpPr>
          <p:grpSpPr>
            <a:xfrm>
              <a:off x="2826000" y="2240807"/>
              <a:ext cx="72000" cy="250199"/>
              <a:chOff x="2826000" y="2240807"/>
              <a:chExt cx="72000" cy="250199"/>
            </a:xfrm>
          </p:grpSpPr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3F8AED55-1C66-B95D-1AB0-799FA1601621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1" name="矩形 110">
                <a:extLst>
                  <a:ext uri="{FF2B5EF4-FFF2-40B4-BE49-F238E27FC236}">
                    <a16:creationId xmlns:a16="http://schemas.microsoft.com/office/drawing/2014/main" id="{6ECFF813-D210-60E7-F356-AB2AFBC6E140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609E0CF4-AE49-F6C7-18B1-83E500EC4161}"/>
                </a:ext>
              </a:extLst>
            </p:cNvPr>
            <p:cNvGrpSpPr/>
            <p:nvPr/>
          </p:nvGrpSpPr>
          <p:grpSpPr>
            <a:xfrm>
              <a:off x="2958412" y="3077657"/>
              <a:ext cx="72000" cy="279137"/>
              <a:chOff x="2958412" y="3077657"/>
              <a:chExt cx="72000" cy="279137"/>
            </a:xfrm>
          </p:grpSpPr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8C105B13-274E-D5A6-1D3E-2FFD43D78BBE}"/>
                  </a:ext>
                </a:extLst>
              </p:cNvPr>
              <p:cNvSpPr/>
              <p:nvPr/>
            </p:nvSpPr>
            <p:spPr>
              <a:xfrm>
                <a:off x="2958412" y="3173194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DB843A95-3D16-4FF4-A16A-873ABBF64986}"/>
                  </a:ext>
                </a:extLst>
              </p:cNvPr>
              <p:cNvSpPr/>
              <p:nvPr/>
            </p:nvSpPr>
            <p:spPr>
              <a:xfrm>
                <a:off x="2958412" y="307765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DFA1A36E-A1B0-1134-CBA8-E20819C7125B}"/>
                </a:ext>
              </a:extLst>
            </p:cNvPr>
            <p:cNvGrpSpPr/>
            <p:nvPr/>
          </p:nvGrpSpPr>
          <p:grpSpPr>
            <a:xfrm>
              <a:off x="3077929" y="4043060"/>
              <a:ext cx="72000" cy="275190"/>
              <a:chOff x="3077929" y="4043060"/>
              <a:chExt cx="72000" cy="275190"/>
            </a:xfrm>
          </p:grpSpPr>
          <p:sp>
            <p:nvSpPr>
              <p:cNvPr id="103" name="矩形 102">
                <a:extLst>
                  <a:ext uri="{FF2B5EF4-FFF2-40B4-BE49-F238E27FC236}">
                    <a16:creationId xmlns:a16="http://schemas.microsoft.com/office/drawing/2014/main" id="{B2DF2E5B-1069-3DE9-7B09-4B5052C70C47}"/>
                  </a:ext>
                </a:extLst>
              </p:cNvPr>
              <p:cNvSpPr/>
              <p:nvPr/>
            </p:nvSpPr>
            <p:spPr>
              <a:xfrm>
                <a:off x="3077929" y="4134650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66A1C00C-3D1D-4367-F69F-AFE9B2322F0A}"/>
                  </a:ext>
                </a:extLst>
              </p:cNvPr>
              <p:cNvSpPr/>
              <p:nvPr/>
            </p:nvSpPr>
            <p:spPr>
              <a:xfrm>
                <a:off x="3077929" y="4043060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14" name="矩形 113">
              <a:extLst>
                <a:ext uri="{FF2B5EF4-FFF2-40B4-BE49-F238E27FC236}">
                  <a16:creationId xmlns:a16="http://schemas.microsoft.com/office/drawing/2014/main" id="{B0EAB28D-0482-3CB4-6CF7-580039803396}"/>
                </a:ext>
              </a:extLst>
            </p:cNvPr>
            <p:cNvSpPr/>
            <p:nvPr/>
          </p:nvSpPr>
          <p:spPr>
            <a:xfrm>
              <a:off x="2695217" y="4996990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15" name="直线箭头连接符 114">
            <a:extLst>
              <a:ext uri="{FF2B5EF4-FFF2-40B4-BE49-F238E27FC236}">
                <a16:creationId xmlns:a16="http://schemas.microsoft.com/office/drawing/2014/main" id="{FF4D00AA-BD1C-12B3-491B-2BFBD1A1BA5D}"/>
              </a:ext>
            </a:extLst>
          </p:cNvPr>
          <p:cNvCxnSpPr>
            <a:cxnSpLocks/>
          </p:cNvCxnSpPr>
          <p:nvPr/>
        </p:nvCxnSpPr>
        <p:spPr>
          <a:xfrm flipV="1">
            <a:off x="3563582" y="2391322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线箭头连接符 115">
            <a:extLst>
              <a:ext uri="{FF2B5EF4-FFF2-40B4-BE49-F238E27FC236}">
                <a16:creationId xmlns:a16="http://schemas.microsoft.com/office/drawing/2014/main" id="{29179951-02F1-95B7-7501-0FF340CBF0C5}"/>
              </a:ext>
            </a:extLst>
          </p:cNvPr>
          <p:cNvCxnSpPr>
            <a:cxnSpLocks/>
          </p:cNvCxnSpPr>
          <p:nvPr/>
        </p:nvCxnSpPr>
        <p:spPr>
          <a:xfrm>
            <a:off x="4050181" y="2387830"/>
            <a:ext cx="210776" cy="279276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3F1F5C96-0A6B-BB2C-CC1D-A1D5CFE9B567}"/>
              </a:ext>
            </a:extLst>
          </p:cNvPr>
          <p:cNvGrpSpPr/>
          <p:nvPr/>
        </p:nvGrpSpPr>
        <p:grpSpPr>
          <a:xfrm>
            <a:off x="4042665" y="2771628"/>
            <a:ext cx="72000" cy="250199"/>
            <a:chOff x="2826000" y="2240807"/>
            <a:chExt cx="72000" cy="250199"/>
          </a:xfrm>
        </p:grpSpPr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C435E93A-D2E5-2D2C-4DB3-89092B46E02D}"/>
                </a:ext>
              </a:extLst>
            </p:cNvPr>
            <p:cNvSpPr/>
            <p:nvPr/>
          </p:nvSpPr>
          <p:spPr>
            <a:xfrm>
              <a:off x="2826000" y="2307406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4BED1837-09F2-5F49-2661-1C8B05FCA34B}"/>
                </a:ext>
              </a:extLst>
            </p:cNvPr>
            <p:cNvSpPr/>
            <p:nvPr/>
          </p:nvSpPr>
          <p:spPr>
            <a:xfrm>
              <a:off x="2826000" y="2240807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ED395AB-D5F3-3D15-46F5-14087D04B0A8}"/>
              </a:ext>
            </a:extLst>
          </p:cNvPr>
          <p:cNvSpPr txBox="1"/>
          <p:nvPr/>
        </p:nvSpPr>
        <p:spPr>
          <a:xfrm>
            <a:off x="4112819" y="2723887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1</a:t>
            </a:r>
            <a:endParaRPr lang="zh-CN" altLang="en-US"/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1E33F6DC-DE4B-72A3-453C-EE85FEB65039}"/>
              </a:ext>
            </a:extLst>
          </p:cNvPr>
          <p:cNvGrpSpPr/>
          <p:nvPr/>
        </p:nvGrpSpPr>
        <p:grpSpPr>
          <a:xfrm>
            <a:off x="3620868" y="2755059"/>
            <a:ext cx="72000" cy="279137"/>
            <a:chOff x="2958412" y="3077657"/>
            <a:chExt cx="72000" cy="279137"/>
          </a:xfrm>
        </p:grpSpPr>
        <p:sp>
          <p:nvSpPr>
            <p:cNvPr id="126" name="矩形 125">
              <a:extLst>
                <a:ext uri="{FF2B5EF4-FFF2-40B4-BE49-F238E27FC236}">
                  <a16:creationId xmlns:a16="http://schemas.microsoft.com/office/drawing/2014/main" id="{A20F4625-4890-6F41-B1B1-286F36D11691}"/>
                </a:ext>
              </a:extLst>
            </p:cNvPr>
            <p:cNvSpPr/>
            <p:nvPr/>
          </p:nvSpPr>
          <p:spPr>
            <a:xfrm>
              <a:off x="2958412" y="3173194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36F756F6-ED88-E28C-B152-38BB713C4F6F}"/>
                </a:ext>
              </a:extLst>
            </p:cNvPr>
            <p:cNvSpPr/>
            <p:nvPr/>
          </p:nvSpPr>
          <p:spPr>
            <a:xfrm>
              <a:off x="2958412" y="307765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BCF862C-BCA3-80F8-8F9F-27D55D5528AD}"/>
              </a:ext>
            </a:extLst>
          </p:cNvPr>
          <p:cNvSpPr txBox="1"/>
          <p:nvPr/>
        </p:nvSpPr>
        <p:spPr>
          <a:xfrm>
            <a:off x="3301670" y="2712062"/>
            <a:ext cx="2495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2</a:t>
            </a:r>
            <a:endParaRPr lang="zh-CN" altLang="en-US"/>
          </a:p>
        </p:txBody>
      </p:sp>
      <p:cxnSp>
        <p:nvCxnSpPr>
          <p:cNvPr id="157" name="直线箭头连接符 156">
            <a:extLst>
              <a:ext uri="{FF2B5EF4-FFF2-40B4-BE49-F238E27FC236}">
                <a16:creationId xmlns:a16="http://schemas.microsoft.com/office/drawing/2014/main" id="{3E28E85C-FC88-D5EC-6C59-81B4107782DE}"/>
              </a:ext>
            </a:extLst>
          </p:cNvPr>
          <p:cNvCxnSpPr>
            <a:cxnSpLocks/>
          </p:cNvCxnSpPr>
          <p:nvPr/>
        </p:nvCxnSpPr>
        <p:spPr>
          <a:xfrm flipV="1">
            <a:off x="3559686" y="3332601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文本框 157">
            <a:extLst>
              <a:ext uri="{FF2B5EF4-FFF2-40B4-BE49-F238E27FC236}">
                <a16:creationId xmlns:a16="http://schemas.microsoft.com/office/drawing/2014/main" id="{103047BE-AD07-E8AC-D37D-23C51D23C58D}"/>
              </a:ext>
            </a:extLst>
          </p:cNvPr>
          <p:cNvSpPr txBox="1"/>
          <p:nvPr/>
        </p:nvSpPr>
        <p:spPr>
          <a:xfrm>
            <a:off x="3303895" y="3639579"/>
            <a:ext cx="6002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3</a:t>
            </a:r>
            <a:endParaRPr lang="zh-CN" altLang="en-US"/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05668169-452A-5152-72B6-B347ECFBEDF6}"/>
              </a:ext>
            </a:extLst>
          </p:cNvPr>
          <p:cNvGrpSpPr/>
          <p:nvPr/>
        </p:nvGrpSpPr>
        <p:grpSpPr>
          <a:xfrm>
            <a:off x="3620868" y="3686650"/>
            <a:ext cx="72000" cy="275190"/>
            <a:chOff x="3077929" y="4043060"/>
            <a:chExt cx="72000" cy="275190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4A004B40-C116-1A90-DE2B-C1BAE4A462E0}"/>
                </a:ext>
              </a:extLst>
            </p:cNvPr>
            <p:cNvSpPr/>
            <p:nvPr/>
          </p:nvSpPr>
          <p:spPr>
            <a:xfrm>
              <a:off x="3077929" y="4134650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13EC56EC-E73D-446D-580F-0ABF48666D6B}"/>
                </a:ext>
              </a:extLst>
            </p:cNvPr>
            <p:cNvSpPr/>
            <p:nvPr/>
          </p:nvSpPr>
          <p:spPr>
            <a:xfrm>
              <a:off x="3077929" y="4043060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cxnSp>
        <p:nvCxnSpPr>
          <p:cNvPr id="166" name="直线箭头连接符 165">
            <a:extLst>
              <a:ext uri="{FF2B5EF4-FFF2-40B4-BE49-F238E27FC236}">
                <a16:creationId xmlns:a16="http://schemas.microsoft.com/office/drawing/2014/main" id="{62B13C7B-5002-F17E-2DB3-C8A99020F717}"/>
              </a:ext>
            </a:extLst>
          </p:cNvPr>
          <p:cNvCxnSpPr>
            <a:cxnSpLocks/>
          </p:cNvCxnSpPr>
          <p:nvPr/>
        </p:nvCxnSpPr>
        <p:spPr>
          <a:xfrm flipV="1">
            <a:off x="3595514" y="4253782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6813B01E-F2C8-5A10-28E1-4C3167A49337}"/>
              </a:ext>
            </a:extLst>
          </p:cNvPr>
          <p:cNvGrpSpPr/>
          <p:nvPr/>
        </p:nvGrpSpPr>
        <p:grpSpPr>
          <a:xfrm>
            <a:off x="3654497" y="4681701"/>
            <a:ext cx="72000" cy="258162"/>
            <a:chOff x="2847617" y="5149390"/>
            <a:chExt cx="72000" cy="258162"/>
          </a:xfrm>
        </p:grpSpPr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2FD370DD-0093-0118-6107-C665DCDED6B5}"/>
                </a:ext>
              </a:extLst>
            </p:cNvPr>
            <p:cNvSpPr/>
            <p:nvPr/>
          </p:nvSpPr>
          <p:spPr>
            <a:xfrm>
              <a:off x="2847617" y="5223952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4B07CCA-B17F-5628-29DA-8280489E990F}"/>
                </a:ext>
              </a:extLst>
            </p:cNvPr>
            <p:cNvSpPr/>
            <p:nvPr/>
          </p:nvSpPr>
          <p:spPr>
            <a:xfrm>
              <a:off x="2847617" y="5149390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70" name="文本框 169">
            <a:extLst>
              <a:ext uri="{FF2B5EF4-FFF2-40B4-BE49-F238E27FC236}">
                <a16:creationId xmlns:a16="http://schemas.microsoft.com/office/drawing/2014/main" id="{8460FD29-B677-D9B4-0220-DBE738D0A2DA}"/>
              </a:ext>
            </a:extLst>
          </p:cNvPr>
          <p:cNvSpPr txBox="1"/>
          <p:nvPr/>
        </p:nvSpPr>
        <p:spPr>
          <a:xfrm>
            <a:off x="3298021" y="4578466"/>
            <a:ext cx="3556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/>
              <a:t>0</a:t>
            </a:r>
            <a:endParaRPr lang="zh-CN" altLang="en-US"/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4C62ABCC-7B54-C60B-10BD-0BCF71CA072E}"/>
              </a:ext>
            </a:extLst>
          </p:cNvPr>
          <p:cNvGrpSpPr/>
          <p:nvPr/>
        </p:nvGrpSpPr>
        <p:grpSpPr>
          <a:xfrm>
            <a:off x="4561731" y="2049362"/>
            <a:ext cx="648072" cy="3274576"/>
            <a:chOff x="4561731" y="2049362"/>
            <a:chExt cx="648072" cy="327457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53DE790-CFA0-8A91-0271-43DC84BA8084}"/>
                </a:ext>
              </a:extLst>
            </p:cNvPr>
            <p:cNvSpPr/>
            <p:nvPr/>
          </p:nvSpPr>
          <p:spPr>
            <a:xfrm>
              <a:off x="4561731" y="2049362"/>
              <a:ext cx="648072" cy="3274576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D10EB3F5-552D-3B3B-CC99-49399EAD1E7B}"/>
                </a:ext>
              </a:extLst>
            </p:cNvPr>
            <p:cNvSpPr/>
            <p:nvPr/>
          </p:nvSpPr>
          <p:spPr>
            <a:xfrm>
              <a:off x="5067397" y="2312250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0A2A6CC7-DB59-0EDF-E28D-143AC21D678F}"/>
                </a:ext>
              </a:extLst>
            </p:cNvPr>
            <p:cNvSpPr/>
            <p:nvPr/>
          </p:nvSpPr>
          <p:spPr>
            <a:xfrm>
              <a:off x="4690337" y="321279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C5FD9338-9AF2-83B1-FD30-C829B2593FFF}"/>
                </a:ext>
              </a:extLst>
            </p:cNvPr>
            <p:cNvGrpSpPr/>
            <p:nvPr/>
          </p:nvGrpSpPr>
          <p:grpSpPr>
            <a:xfrm>
              <a:off x="4833416" y="5048541"/>
              <a:ext cx="199542" cy="183600"/>
              <a:chOff x="1987749" y="2475845"/>
              <a:chExt cx="199542" cy="183600"/>
            </a:xfrm>
            <a:solidFill>
              <a:srgbClr val="02FDFF"/>
            </a:solidFill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D0630655-C993-D420-68E5-B7E022E9E919}"/>
                  </a:ext>
                </a:extLst>
              </p:cNvPr>
              <p:cNvSpPr/>
              <p:nvPr/>
            </p:nvSpPr>
            <p:spPr>
              <a:xfrm>
                <a:off x="1987749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EA7803F5-8E3B-6116-FAFE-C31A5DF753CF}"/>
                  </a:ext>
                </a:extLst>
              </p:cNvPr>
              <p:cNvSpPr/>
              <p:nvPr/>
            </p:nvSpPr>
            <p:spPr>
              <a:xfrm>
                <a:off x="2115291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254" name="组合 253">
              <a:extLst>
                <a:ext uri="{FF2B5EF4-FFF2-40B4-BE49-F238E27FC236}">
                  <a16:creationId xmlns:a16="http://schemas.microsoft.com/office/drawing/2014/main" id="{5D3C0BE4-646A-985F-6B0D-2307194B7CD3}"/>
                </a:ext>
              </a:extLst>
            </p:cNvPr>
            <p:cNvGrpSpPr/>
            <p:nvPr/>
          </p:nvGrpSpPr>
          <p:grpSpPr>
            <a:xfrm>
              <a:off x="4933898" y="2131978"/>
              <a:ext cx="77957" cy="361450"/>
              <a:chOff x="4933898" y="2131978"/>
              <a:chExt cx="77957" cy="361450"/>
            </a:xfrm>
          </p:grpSpPr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9B212633-3F9E-04F2-803D-62E2EAD43CDE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E09C0A01-AF22-ADEB-5B14-0C68D880711E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155" name="矩形 154">
                  <a:extLst>
                    <a:ext uri="{FF2B5EF4-FFF2-40B4-BE49-F238E27FC236}">
                      <a16:creationId xmlns:a16="http://schemas.microsoft.com/office/drawing/2014/main" id="{DC5C970A-2627-F63D-FAF7-310A9B76FB14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56" name="矩形 155">
                  <a:extLst>
                    <a:ext uri="{FF2B5EF4-FFF2-40B4-BE49-F238E27FC236}">
                      <a16:creationId xmlns:a16="http://schemas.microsoft.com/office/drawing/2014/main" id="{27454138-F833-C344-6887-E3FF9DCF2583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71EC4091-3600-9FF0-49A8-4B6AEA37312B}"/>
                </a:ext>
              </a:extLst>
            </p:cNvPr>
            <p:cNvGrpSpPr/>
            <p:nvPr/>
          </p:nvGrpSpPr>
          <p:grpSpPr>
            <a:xfrm>
              <a:off x="5067397" y="3034196"/>
              <a:ext cx="72000" cy="364616"/>
              <a:chOff x="5067397" y="3034196"/>
              <a:chExt cx="72000" cy="364616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93C90E38-6B63-A769-9E8C-D241FBDBBF41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63" name="组合 162">
                <a:extLst>
                  <a:ext uri="{FF2B5EF4-FFF2-40B4-BE49-F238E27FC236}">
                    <a16:creationId xmlns:a16="http://schemas.microsoft.com/office/drawing/2014/main" id="{4A324DF1-E2AD-88D0-1AC6-D9395041A406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164" name="矩形 163">
                  <a:extLst>
                    <a:ext uri="{FF2B5EF4-FFF2-40B4-BE49-F238E27FC236}">
                      <a16:creationId xmlns:a16="http://schemas.microsoft.com/office/drawing/2014/main" id="{7186513B-F7B6-31C3-AB74-C483BC92BB88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165" name="矩形 164">
                  <a:extLst>
                    <a:ext uri="{FF2B5EF4-FFF2-40B4-BE49-F238E27FC236}">
                      <a16:creationId xmlns:a16="http://schemas.microsoft.com/office/drawing/2014/main" id="{D7341018-5687-280D-00FF-4677A384FD8D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3BA4DA4A-B558-1FFB-3FE9-42CD2D764668}"/>
                </a:ext>
              </a:extLst>
            </p:cNvPr>
            <p:cNvGrpSpPr/>
            <p:nvPr/>
          </p:nvGrpSpPr>
          <p:grpSpPr>
            <a:xfrm>
              <a:off x="4684062" y="4140210"/>
              <a:ext cx="193976" cy="183600"/>
              <a:chOff x="1865773" y="2475845"/>
              <a:chExt cx="193976" cy="183600"/>
            </a:xfrm>
            <a:solidFill>
              <a:srgbClr val="FAEADD"/>
            </a:solidFill>
          </p:grpSpPr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5D209522-D989-7D04-FF7B-1260BE001140}"/>
                  </a:ext>
                </a:extLst>
              </p:cNvPr>
              <p:cNvSpPr/>
              <p:nvPr/>
            </p:nvSpPr>
            <p:spPr>
              <a:xfrm>
                <a:off x="1865773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88F0F972-566C-1F90-06D9-FC03345DECCF}"/>
                  </a:ext>
                </a:extLst>
              </p:cNvPr>
              <p:cNvSpPr/>
              <p:nvPr/>
            </p:nvSpPr>
            <p:spPr>
              <a:xfrm>
                <a:off x="1987749" y="2475845"/>
                <a:ext cx="72000" cy="183600"/>
              </a:xfrm>
              <a:prstGeom prst="rect">
                <a:avLst/>
              </a:prstGeom>
              <a:grpFill/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2" name="组合 171">
              <a:extLst>
                <a:ext uri="{FF2B5EF4-FFF2-40B4-BE49-F238E27FC236}">
                  <a16:creationId xmlns:a16="http://schemas.microsoft.com/office/drawing/2014/main" id="{5E2AA24C-E144-299E-9553-C5D594EFEB41}"/>
                </a:ext>
              </a:extLst>
            </p:cNvPr>
            <p:cNvGrpSpPr/>
            <p:nvPr/>
          </p:nvGrpSpPr>
          <p:grpSpPr>
            <a:xfrm>
              <a:off x="4680600" y="3988881"/>
              <a:ext cx="72000" cy="258162"/>
              <a:chOff x="2847617" y="5149390"/>
              <a:chExt cx="72000" cy="258162"/>
            </a:xfrm>
          </p:grpSpPr>
          <p:sp>
            <p:nvSpPr>
              <p:cNvPr id="173" name="矩形 172">
                <a:extLst>
                  <a:ext uri="{FF2B5EF4-FFF2-40B4-BE49-F238E27FC236}">
                    <a16:creationId xmlns:a16="http://schemas.microsoft.com/office/drawing/2014/main" id="{3E96594A-24D2-26CD-BEEE-B76B11B0949C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4" name="矩形 173">
                <a:extLst>
                  <a:ext uri="{FF2B5EF4-FFF2-40B4-BE49-F238E27FC236}">
                    <a16:creationId xmlns:a16="http://schemas.microsoft.com/office/drawing/2014/main" id="{109E9E5B-97E1-BD78-8E21-FA0D54620841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grpSp>
          <p:nvGrpSpPr>
            <p:cNvPr id="175" name="组合 174">
              <a:extLst>
                <a:ext uri="{FF2B5EF4-FFF2-40B4-BE49-F238E27FC236}">
                  <a16:creationId xmlns:a16="http://schemas.microsoft.com/office/drawing/2014/main" id="{03179FCA-927A-8D1D-C0A9-CE770565D302}"/>
                </a:ext>
              </a:extLst>
            </p:cNvPr>
            <p:cNvGrpSpPr/>
            <p:nvPr/>
          </p:nvGrpSpPr>
          <p:grpSpPr>
            <a:xfrm>
              <a:off x="4828397" y="4898346"/>
              <a:ext cx="72000" cy="250199"/>
              <a:chOff x="2826000" y="2240807"/>
              <a:chExt cx="72000" cy="250199"/>
            </a:xfrm>
          </p:grpSpPr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564F0452-0A5D-BE93-7314-DA362B454898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77" name="矩形 176">
                <a:extLst>
                  <a:ext uri="{FF2B5EF4-FFF2-40B4-BE49-F238E27FC236}">
                    <a16:creationId xmlns:a16="http://schemas.microsoft.com/office/drawing/2014/main" id="{B112678F-A8B7-1242-897F-06FCCD000AC3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E848861-7680-8B08-96E6-A41FED860FC5}"/>
              </a:ext>
            </a:extLst>
          </p:cNvPr>
          <p:cNvGrpSpPr/>
          <p:nvPr/>
        </p:nvGrpSpPr>
        <p:grpSpPr>
          <a:xfrm>
            <a:off x="5247169" y="2387830"/>
            <a:ext cx="847359" cy="2792760"/>
            <a:chOff x="5247169" y="2387830"/>
            <a:chExt cx="847359" cy="2792760"/>
          </a:xfrm>
        </p:grpSpPr>
        <p:sp>
          <p:nvSpPr>
            <p:cNvPr id="210" name="矩形 209">
              <a:extLst>
                <a:ext uri="{FF2B5EF4-FFF2-40B4-BE49-F238E27FC236}">
                  <a16:creationId xmlns:a16="http://schemas.microsoft.com/office/drawing/2014/main" id="{081734D8-7E4A-369C-709D-0399054CB8E1}"/>
                </a:ext>
              </a:extLst>
            </p:cNvPr>
            <p:cNvSpPr/>
            <p:nvPr/>
          </p:nvSpPr>
          <p:spPr>
            <a:xfrm>
              <a:off x="5590257" y="3847353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AC2352E0-9154-35C6-E1F5-78D2DBCA6C6F}"/>
                </a:ext>
              </a:extLst>
            </p:cNvPr>
            <p:cNvGrpSpPr/>
            <p:nvPr/>
          </p:nvGrpSpPr>
          <p:grpSpPr>
            <a:xfrm>
              <a:off x="5247169" y="2387830"/>
              <a:ext cx="847359" cy="2792760"/>
              <a:chOff x="5247169" y="2387830"/>
              <a:chExt cx="847359" cy="2792760"/>
            </a:xfrm>
          </p:grpSpPr>
          <p:cxnSp>
            <p:nvCxnSpPr>
              <p:cNvPr id="178" name="直线箭头连接符 177">
                <a:extLst>
                  <a:ext uri="{FF2B5EF4-FFF2-40B4-BE49-F238E27FC236}">
                    <a16:creationId xmlns:a16="http://schemas.microsoft.com/office/drawing/2014/main" id="{3B0C3C9C-954C-E3C2-2454-8558B98310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93768" y="2400003"/>
                <a:ext cx="180825" cy="9178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0" name="组合 179">
                <a:extLst>
                  <a:ext uri="{FF2B5EF4-FFF2-40B4-BE49-F238E27FC236}">
                    <a16:creationId xmlns:a16="http://schemas.microsoft.com/office/drawing/2014/main" id="{2776930D-F0EA-23A5-01E5-21EE49719611}"/>
                  </a:ext>
                </a:extLst>
              </p:cNvPr>
              <p:cNvGrpSpPr/>
              <p:nvPr/>
            </p:nvGrpSpPr>
            <p:grpSpPr>
              <a:xfrm>
                <a:off x="5536091" y="2707924"/>
                <a:ext cx="72000" cy="364616"/>
                <a:chOff x="5067397" y="3034196"/>
                <a:chExt cx="72000" cy="364616"/>
              </a:xfrm>
            </p:grpSpPr>
            <p:sp>
              <p:nvSpPr>
                <p:cNvPr id="181" name="矩形 180">
                  <a:extLst>
                    <a:ext uri="{FF2B5EF4-FFF2-40B4-BE49-F238E27FC236}">
                      <a16:creationId xmlns:a16="http://schemas.microsoft.com/office/drawing/2014/main" id="{794413A3-ABB6-22D2-C2F7-C083B3A78E24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182" name="组合 181">
                  <a:extLst>
                    <a:ext uri="{FF2B5EF4-FFF2-40B4-BE49-F238E27FC236}">
                      <a16:creationId xmlns:a16="http://schemas.microsoft.com/office/drawing/2014/main" id="{2ACAD006-55BA-4759-3662-A26806E021BD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183" name="矩形 182">
                    <a:extLst>
                      <a:ext uri="{FF2B5EF4-FFF2-40B4-BE49-F238E27FC236}">
                        <a16:creationId xmlns:a16="http://schemas.microsoft.com/office/drawing/2014/main" id="{B4B01E60-C8E1-D606-E396-C650826697EB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84" name="矩形 183">
                    <a:extLst>
                      <a:ext uri="{FF2B5EF4-FFF2-40B4-BE49-F238E27FC236}">
                        <a16:creationId xmlns:a16="http://schemas.microsoft.com/office/drawing/2014/main" id="{E2C14933-0B10-FD61-E870-C9BB3B1AF25F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  <p:sp>
            <p:nvSpPr>
              <p:cNvPr id="185" name="文本框 184">
                <a:extLst>
                  <a:ext uri="{FF2B5EF4-FFF2-40B4-BE49-F238E27FC236}">
                    <a16:creationId xmlns:a16="http://schemas.microsoft.com/office/drawing/2014/main" id="{70712585-DAAE-584A-447B-705C52DA38D1}"/>
                  </a:ext>
                </a:extLst>
              </p:cNvPr>
              <p:cNvSpPr txBox="1"/>
              <p:nvPr/>
            </p:nvSpPr>
            <p:spPr>
              <a:xfrm>
                <a:off x="5247169" y="2680477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3</a:t>
                </a:r>
                <a:endParaRPr lang="zh-CN" altLang="en-US"/>
              </a:p>
            </p:txBody>
          </p:sp>
          <p:cxnSp>
            <p:nvCxnSpPr>
              <p:cNvPr id="197" name="直线箭头连接符 196">
                <a:extLst>
                  <a:ext uri="{FF2B5EF4-FFF2-40B4-BE49-F238E27FC236}">
                    <a16:creationId xmlns:a16="http://schemas.microsoft.com/office/drawing/2014/main" id="{EC1C35FD-6A92-30A1-126F-73D05093B1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47608" y="3336238"/>
                <a:ext cx="180825" cy="9178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2" name="组合 211">
                <a:extLst>
                  <a:ext uri="{FF2B5EF4-FFF2-40B4-BE49-F238E27FC236}">
                    <a16:creationId xmlns:a16="http://schemas.microsoft.com/office/drawing/2014/main" id="{6CD8818B-F3BB-F91D-9C20-7A92AE9D6AB0}"/>
                  </a:ext>
                </a:extLst>
              </p:cNvPr>
              <p:cNvGrpSpPr/>
              <p:nvPr/>
            </p:nvGrpSpPr>
            <p:grpSpPr>
              <a:xfrm>
                <a:off x="5586795" y="3696024"/>
                <a:ext cx="72000" cy="258162"/>
                <a:chOff x="2847617" y="5149390"/>
                <a:chExt cx="72000" cy="258162"/>
              </a:xfrm>
            </p:grpSpPr>
            <p:sp>
              <p:nvSpPr>
                <p:cNvPr id="213" name="矩形 212">
                  <a:extLst>
                    <a:ext uri="{FF2B5EF4-FFF2-40B4-BE49-F238E27FC236}">
                      <a16:creationId xmlns:a16="http://schemas.microsoft.com/office/drawing/2014/main" id="{8C8EC7A2-E9B7-FBFC-3918-568C9F1416AC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14" name="矩形 213">
                  <a:extLst>
                    <a:ext uri="{FF2B5EF4-FFF2-40B4-BE49-F238E27FC236}">
                      <a16:creationId xmlns:a16="http://schemas.microsoft.com/office/drawing/2014/main" id="{82A9D40E-A13B-584F-ECA5-A1471514B681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sp>
            <p:nvSpPr>
              <p:cNvPr id="221" name="文本框 220">
                <a:extLst>
                  <a:ext uri="{FF2B5EF4-FFF2-40B4-BE49-F238E27FC236}">
                    <a16:creationId xmlns:a16="http://schemas.microsoft.com/office/drawing/2014/main" id="{B33071C3-F899-1DA4-C56D-B928D1A84FFF}"/>
                  </a:ext>
                </a:extLst>
              </p:cNvPr>
              <p:cNvSpPr txBox="1"/>
              <p:nvPr/>
            </p:nvSpPr>
            <p:spPr>
              <a:xfrm>
                <a:off x="5304249" y="3646040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0</a:t>
                </a:r>
                <a:endParaRPr lang="zh-CN" altLang="en-US"/>
              </a:p>
            </p:txBody>
          </p:sp>
          <p:cxnSp>
            <p:nvCxnSpPr>
              <p:cNvPr id="228" name="直线箭头连接符 227">
                <a:extLst>
                  <a:ext uri="{FF2B5EF4-FFF2-40B4-BE49-F238E27FC236}">
                    <a16:creationId xmlns:a16="http://schemas.microsoft.com/office/drawing/2014/main" id="{683EDDF5-82EF-6EDC-2F79-AC1ADD35E1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08091" y="4239410"/>
                <a:ext cx="180825" cy="917853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5" name="文本框 234">
                <a:extLst>
                  <a:ext uri="{FF2B5EF4-FFF2-40B4-BE49-F238E27FC236}">
                    <a16:creationId xmlns:a16="http://schemas.microsoft.com/office/drawing/2014/main" id="{C0F5CFA7-FEF6-238E-5CA2-92FD1260FAB1}"/>
                  </a:ext>
                </a:extLst>
              </p:cNvPr>
              <p:cNvSpPr txBox="1"/>
              <p:nvPr/>
            </p:nvSpPr>
            <p:spPr>
              <a:xfrm>
                <a:off x="5311883" y="4588835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1</a:t>
                </a:r>
                <a:endParaRPr lang="zh-CN" altLang="en-US"/>
              </a:p>
            </p:txBody>
          </p:sp>
          <p:grpSp>
            <p:nvGrpSpPr>
              <p:cNvPr id="251" name="组合 250">
                <a:extLst>
                  <a:ext uri="{FF2B5EF4-FFF2-40B4-BE49-F238E27FC236}">
                    <a16:creationId xmlns:a16="http://schemas.microsoft.com/office/drawing/2014/main" id="{E73A8E7F-071F-BEB9-4286-7C468FB5F361}"/>
                  </a:ext>
                </a:extLst>
              </p:cNvPr>
              <p:cNvGrpSpPr/>
              <p:nvPr/>
            </p:nvGrpSpPr>
            <p:grpSpPr>
              <a:xfrm>
                <a:off x="5606153" y="4625212"/>
                <a:ext cx="77019" cy="333795"/>
                <a:chOff x="6044126" y="4625170"/>
                <a:chExt cx="77019" cy="333795"/>
              </a:xfrm>
            </p:grpSpPr>
            <p:sp>
              <p:nvSpPr>
                <p:cNvPr id="247" name="矩形 246">
                  <a:extLst>
                    <a:ext uri="{FF2B5EF4-FFF2-40B4-BE49-F238E27FC236}">
                      <a16:creationId xmlns:a16="http://schemas.microsoft.com/office/drawing/2014/main" id="{F12AE1D3-AD11-E2A1-AEE6-1305718E6BB2}"/>
                    </a:ext>
                  </a:extLst>
                </p:cNvPr>
                <p:cNvSpPr/>
                <p:nvPr/>
              </p:nvSpPr>
              <p:spPr>
                <a:xfrm>
                  <a:off x="6049145" y="4775365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248" name="组合 247">
                  <a:extLst>
                    <a:ext uri="{FF2B5EF4-FFF2-40B4-BE49-F238E27FC236}">
                      <a16:creationId xmlns:a16="http://schemas.microsoft.com/office/drawing/2014/main" id="{38DB0A45-52F1-3AFA-44AD-D794F76E13D6}"/>
                    </a:ext>
                  </a:extLst>
                </p:cNvPr>
                <p:cNvGrpSpPr/>
                <p:nvPr/>
              </p:nvGrpSpPr>
              <p:grpSpPr>
                <a:xfrm>
                  <a:off x="6044126" y="4625170"/>
                  <a:ext cx="72000" cy="250199"/>
                  <a:chOff x="2826000" y="2240807"/>
                  <a:chExt cx="72000" cy="250199"/>
                </a:xfrm>
              </p:grpSpPr>
              <p:sp>
                <p:nvSpPr>
                  <p:cNvPr id="249" name="矩形 248">
                    <a:extLst>
                      <a:ext uri="{FF2B5EF4-FFF2-40B4-BE49-F238E27FC236}">
                        <a16:creationId xmlns:a16="http://schemas.microsoft.com/office/drawing/2014/main" id="{3873F593-8F35-C24A-88EC-360694EE66CB}"/>
                      </a:ext>
                    </a:extLst>
                  </p:cNvPr>
                  <p:cNvSpPr/>
                  <p:nvPr/>
                </p:nvSpPr>
                <p:spPr>
                  <a:xfrm>
                    <a:off x="2826000" y="2307406"/>
                    <a:ext cx="72000" cy="183600"/>
                  </a:xfrm>
                  <a:prstGeom prst="rect">
                    <a:avLst/>
                  </a:prstGeom>
                  <a:solidFill>
                    <a:srgbClr val="FF5F00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50" name="矩形 249">
                    <a:extLst>
                      <a:ext uri="{FF2B5EF4-FFF2-40B4-BE49-F238E27FC236}">
                        <a16:creationId xmlns:a16="http://schemas.microsoft.com/office/drawing/2014/main" id="{DE3F5791-97C6-C570-BE34-B5D8917B8633}"/>
                      </a:ext>
                    </a:extLst>
                  </p:cNvPr>
                  <p:cNvSpPr/>
                  <p:nvPr/>
                </p:nvSpPr>
                <p:spPr>
                  <a:xfrm>
                    <a:off x="2826000" y="2240807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  <p:cxnSp>
            <p:nvCxnSpPr>
              <p:cNvPr id="252" name="直线箭头连接符 251">
                <a:extLst>
                  <a:ext uri="{FF2B5EF4-FFF2-40B4-BE49-F238E27FC236}">
                    <a16:creationId xmlns:a16="http://schemas.microsoft.com/office/drawing/2014/main" id="{1A7D8E3F-466A-FAAB-3869-9EA6CC0131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7291" y="2387830"/>
                <a:ext cx="210776" cy="279276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5" name="组合 254">
                <a:extLst>
                  <a:ext uri="{FF2B5EF4-FFF2-40B4-BE49-F238E27FC236}">
                    <a16:creationId xmlns:a16="http://schemas.microsoft.com/office/drawing/2014/main" id="{D712FF02-2C24-CBAC-3A55-968F1D2AC4E2}"/>
                  </a:ext>
                </a:extLst>
              </p:cNvPr>
              <p:cNvGrpSpPr/>
              <p:nvPr/>
            </p:nvGrpSpPr>
            <p:grpSpPr>
              <a:xfrm>
                <a:off x="5786231" y="2706598"/>
                <a:ext cx="77957" cy="361450"/>
                <a:chOff x="4933898" y="2131978"/>
                <a:chExt cx="77957" cy="361450"/>
              </a:xfrm>
            </p:grpSpPr>
            <p:sp>
              <p:nvSpPr>
                <p:cNvPr id="256" name="矩形 255">
                  <a:extLst>
                    <a:ext uri="{FF2B5EF4-FFF2-40B4-BE49-F238E27FC236}">
                      <a16:creationId xmlns:a16="http://schemas.microsoft.com/office/drawing/2014/main" id="{67BA92BA-CD37-1CDF-F9BB-1DDA18B03CA1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257" name="组合 256">
                  <a:extLst>
                    <a:ext uri="{FF2B5EF4-FFF2-40B4-BE49-F238E27FC236}">
                      <a16:creationId xmlns:a16="http://schemas.microsoft.com/office/drawing/2014/main" id="{D292BCD7-777C-7DB0-F565-960E79E704F4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258" name="矩形 257">
                    <a:extLst>
                      <a:ext uri="{FF2B5EF4-FFF2-40B4-BE49-F238E27FC236}">
                        <a16:creationId xmlns:a16="http://schemas.microsoft.com/office/drawing/2014/main" id="{98AADB40-5557-4A05-08E2-30ED288EEC05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59" name="矩形 258">
                    <a:extLst>
                      <a:ext uri="{FF2B5EF4-FFF2-40B4-BE49-F238E27FC236}">
                        <a16:creationId xmlns:a16="http://schemas.microsoft.com/office/drawing/2014/main" id="{70ABB72B-A0C7-1656-15EE-C5AE084FED84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  <p:sp>
            <p:nvSpPr>
              <p:cNvPr id="260" name="文本框 259">
                <a:extLst>
                  <a:ext uri="{FF2B5EF4-FFF2-40B4-BE49-F238E27FC236}">
                    <a16:creationId xmlns:a16="http://schemas.microsoft.com/office/drawing/2014/main" id="{04E564EC-FB12-2AEB-0519-BD1A304C5FBA}"/>
                  </a:ext>
                </a:extLst>
              </p:cNvPr>
              <p:cNvSpPr txBox="1"/>
              <p:nvPr/>
            </p:nvSpPr>
            <p:spPr>
              <a:xfrm>
                <a:off x="5822231" y="2701011"/>
                <a:ext cx="27229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CN"/>
                  <a:t>2</a:t>
                </a:r>
                <a:endParaRPr lang="zh-CN" altLang="en-US"/>
              </a:p>
            </p:txBody>
          </p:sp>
        </p:grp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2207AAA1-B672-148F-3733-78848D6CBC29}"/>
              </a:ext>
            </a:extLst>
          </p:cNvPr>
          <p:cNvGrpSpPr/>
          <p:nvPr/>
        </p:nvGrpSpPr>
        <p:grpSpPr>
          <a:xfrm>
            <a:off x="6238179" y="1995079"/>
            <a:ext cx="893777" cy="3386284"/>
            <a:chOff x="6238179" y="1995079"/>
            <a:chExt cx="893777" cy="3386284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7C75B5D8-0437-C078-3E8B-7CB0ED94ACDF}"/>
                </a:ext>
              </a:extLst>
            </p:cNvPr>
            <p:cNvSpPr/>
            <p:nvPr/>
          </p:nvSpPr>
          <p:spPr>
            <a:xfrm>
              <a:off x="6238179" y="1995079"/>
              <a:ext cx="893777" cy="338628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>
                  <a:alpha val="99000"/>
                </a:schemeClr>
              </a:solidFill>
              <a:prstDash val="solid"/>
              <a:headEnd type="none" w="med" len="med"/>
              <a:tailEnd type="arrow" w="lg" len="lg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71" name="组合 270">
              <a:extLst>
                <a:ext uri="{FF2B5EF4-FFF2-40B4-BE49-F238E27FC236}">
                  <a16:creationId xmlns:a16="http://schemas.microsoft.com/office/drawing/2014/main" id="{1BC8CC03-4226-9EDE-0FB4-7A7C9BEBDA77}"/>
                </a:ext>
              </a:extLst>
            </p:cNvPr>
            <p:cNvGrpSpPr/>
            <p:nvPr/>
          </p:nvGrpSpPr>
          <p:grpSpPr>
            <a:xfrm>
              <a:off x="6913462" y="2030697"/>
              <a:ext cx="76479" cy="454041"/>
              <a:chOff x="6806464" y="2030697"/>
              <a:chExt cx="76479" cy="454041"/>
            </a:xfrm>
          </p:grpSpPr>
          <p:sp>
            <p:nvSpPr>
              <p:cNvPr id="187" name="矩形 186">
                <a:extLst>
                  <a:ext uri="{FF2B5EF4-FFF2-40B4-BE49-F238E27FC236}">
                    <a16:creationId xmlns:a16="http://schemas.microsoft.com/office/drawing/2014/main" id="{52499BA3-73A9-E2A0-6707-8AA863565F5A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5715BBFA-4BCA-732A-A8DF-24D6F6BB81CD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193" name="矩形 192">
                  <a:extLst>
                    <a:ext uri="{FF2B5EF4-FFF2-40B4-BE49-F238E27FC236}">
                      <a16:creationId xmlns:a16="http://schemas.microsoft.com/office/drawing/2014/main" id="{606C99BB-2607-7416-A1DB-68A8F89D4D84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194" name="组合 193">
                  <a:extLst>
                    <a:ext uri="{FF2B5EF4-FFF2-40B4-BE49-F238E27FC236}">
                      <a16:creationId xmlns:a16="http://schemas.microsoft.com/office/drawing/2014/main" id="{E4CE68EA-4BB5-1EB7-076C-E1DDD8927804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195" name="矩形 194">
                    <a:extLst>
                      <a:ext uri="{FF2B5EF4-FFF2-40B4-BE49-F238E27FC236}">
                        <a16:creationId xmlns:a16="http://schemas.microsoft.com/office/drawing/2014/main" id="{E170328B-1287-2831-6B9B-773D3270D09B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196" name="矩形 195">
                    <a:extLst>
                      <a:ext uri="{FF2B5EF4-FFF2-40B4-BE49-F238E27FC236}">
                        <a16:creationId xmlns:a16="http://schemas.microsoft.com/office/drawing/2014/main" id="{24002A80-0DFB-C8E0-2613-E26F5CC62841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61FD5467-56A3-A891-1B50-8C2A901E2CB9}"/>
                </a:ext>
              </a:extLst>
            </p:cNvPr>
            <p:cNvGrpSpPr/>
            <p:nvPr/>
          </p:nvGrpSpPr>
          <p:grpSpPr>
            <a:xfrm>
              <a:off x="6331728" y="2957438"/>
              <a:ext cx="75462" cy="435712"/>
              <a:chOff x="6178758" y="2957438"/>
              <a:chExt cx="75462" cy="435712"/>
            </a:xfrm>
          </p:grpSpPr>
          <p:sp>
            <p:nvSpPr>
              <p:cNvPr id="222" name="矩形 221">
                <a:extLst>
                  <a:ext uri="{FF2B5EF4-FFF2-40B4-BE49-F238E27FC236}">
                    <a16:creationId xmlns:a16="http://schemas.microsoft.com/office/drawing/2014/main" id="{4F4D7C28-3D3B-72B1-FC07-3CE259DC95B1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24" name="矩形 223">
                <a:extLst>
                  <a:ext uri="{FF2B5EF4-FFF2-40B4-BE49-F238E27FC236}">
                    <a16:creationId xmlns:a16="http://schemas.microsoft.com/office/drawing/2014/main" id="{E17FA311-2DA6-1935-35DC-B543DD856997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25" name="组合 224">
                <a:extLst>
                  <a:ext uri="{FF2B5EF4-FFF2-40B4-BE49-F238E27FC236}">
                    <a16:creationId xmlns:a16="http://schemas.microsoft.com/office/drawing/2014/main" id="{FE139968-E57A-F779-19A6-C24687CDF354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226" name="矩形 225">
                  <a:extLst>
                    <a:ext uri="{FF2B5EF4-FFF2-40B4-BE49-F238E27FC236}">
                      <a16:creationId xmlns:a16="http://schemas.microsoft.com/office/drawing/2014/main" id="{AA06CDE1-00B6-B37C-A6E5-9422A94121E2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27" name="矩形 226">
                  <a:extLst>
                    <a:ext uri="{FF2B5EF4-FFF2-40B4-BE49-F238E27FC236}">
                      <a16:creationId xmlns:a16="http://schemas.microsoft.com/office/drawing/2014/main" id="{132FF1B5-AF73-5BF3-4BCD-4D2FDF1FDF54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B9DC043D-EA12-53C8-D22D-FEC3ACBCB621}"/>
                </a:ext>
              </a:extLst>
            </p:cNvPr>
            <p:cNvGrpSpPr/>
            <p:nvPr/>
          </p:nvGrpSpPr>
          <p:grpSpPr>
            <a:xfrm>
              <a:off x="6546798" y="3890262"/>
              <a:ext cx="75537" cy="433548"/>
              <a:chOff x="6546798" y="3890262"/>
              <a:chExt cx="75537" cy="433548"/>
            </a:xfrm>
          </p:grpSpPr>
          <p:sp>
            <p:nvSpPr>
              <p:cNvPr id="241" name="矩形 240">
                <a:extLst>
                  <a:ext uri="{FF2B5EF4-FFF2-40B4-BE49-F238E27FC236}">
                    <a16:creationId xmlns:a16="http://schemas.microsoft.com/office/drawing/2014/main" id="{5CFE78F4-86B7-78BD-B21F-07A2BAFC69F9}"/>
                  </a:ext>
                </a:extLst>
              </p:cNvPr>
              <p:cNvSpPr/>
              <p:nvPr/>
            </p:nvSpPr>
            <p:spPr>
              <a:xfrm>
                <a:off x="6546798" y="404678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36" name="矩形 235">
                <a:extLst>
                  <a:ext uri="{FF2B5EF4-FFF2-40B4-BE49-F238E27FC236}">
                    <a16:creationId xmlns:a16="http://schemas.microsoft.com/office/drawing/2014/main" id="{B21FAC1E-8DB9-39B4-351A-085C0F072C88}"/>
                  </a:ext>
                </a:extLst>
              </p:cNvPr>
              <p:cNvSpPr/>
              <p:nvPr/>
            </p:nvSpPr>
            <p:spPr>
              <a:xfrm>
                <a:off x="6555354" y="4215154"/>
                <a:ext cx="66981" cy="108656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B7074D61-D738-AFB5-9538-6DAB56CD74FF}"/>
                  </a:ext>
                </a:extLst>
              </p:cNvPr>
              <p:cNvGrpSpPr/>
              <p:nvPr/>
            </p:nvGrpSpPr>
            <p:grpSpPr>
              <a:xfrm>
                <a:off x="6550335" y="3890262"/>
                <a:ext cx="72000" cy="250199"/>
                <a:chOff x="2826000" y="2240807"/>
                <a:chExt cx="72000" cy="250199"/>
              </a:xfrm>
            </p:grpSpPr>
            <p:sp>
              <p:nvSpPr>
                <p:cNvPr id="244" name="矩形 243">
                  <a:extLst>
                    <a:ext uri="{FF2B5EF4-FFF2-40B4-BE49-F238E27FC236}">
                      <a16:creationId xmlns:a16="http://schemas.microsoft.com/office/drawing/2014/main" id="{CF1B2261-A8DF-2E58-9274-6F6BFCF0C176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45" name="矩形 244">
                  <a:extLst>
                    <a:ext uri="{FF2B5EF4-FFF2-40B4-BE49-F238E27FC236}">
                      <a16:creationId xmlns:a16="http://schemas.microsoft.com/office/drawing/2014/main" id="{9C718372-4AC4-632F-2064-61E4449984AA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1A9F49E8-2506-94C9-E445-205446AE0623}"/>
                </a:ext>
              </a:extLst>
            </p:cNvPr>
            <p:cNvGrpSpPr/>
            <p:nvPr/>
          </p:nvGrpSpPr>
          <p:grpSpPr>
            <a:xfrm>
              <a:off x="6760436" y="4820100"/>
              <a:ext cx="77957" cy="452290"/>
              <a:chOff x="6760436" y="4820100"/>
              <a:chExt cx="77957" cy="452290"/>
            </a:xfrm>
          </p:grpSpPr>
          <p:sp>
            <p:nvSpPr>
              <p:cNvPr id="262" name="矩形 261">
                <a:extLst>
                  <a:ext uri="{FF2B5EF4-FFF2-40B4-BE49-F238E27FC236}">
                    <a16:creationId xmlns:a16="http://schemas.microsoft.com/office/drawing/2014/main" id="{72161AE1-45C7-3CF4-E9AF-B08A23AD005E}"/>
                  </a:ext>
                </a:extLst>
              </p:cNvPr>
              <p:cNvSpPr/>
              <p:nvPr/>
            </p:nvSpPr>
            <p:spPr>
              <a:xfrm>
                <a:off x="6760436" y="5088790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63" name="组合 262">
                <a:extLst>
                  <a:ext uri="{FF2B5EF4-FFF2-40B4-BE49-F238E27FC236}">
                    <a16:creationId xmlns:a16="http://schemas.microsoft.com/office/drawing/2014/main" id="{BEECAFBB-DDB6-DD1E-6888-E24044A31DF2}"/>
                  </a:ext>
                </a:extLst>
              </p:cNvPr>
              <p:cNvGrpSpPr/>
              <p:nvPr/>
            </p:nvGrpSpPr>
            <p:grpSpPr>
              <a:xfrm>
                <a:off x="6760436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264" name="矩形 263">
                  <a:extLst>
                    <a:ext uri="{FF2B5EF4-FFF2-40B4-BE49-F238E27FC236}">
                      <a16:creationId xmlns:a16="http://schemas.microsoft.com/office/drawing/2014/main" id="{E227928B-72F8-219C-8559-E9776CD4FB62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265" name="组合 264">
                  <a:extLst>
                    <a:ext uri="{FF2B5EF4-FFF2-40B4-BE49-F238E27FC236}">
                      <a16:creationId xmlns:a16="http://schemas.microsoft.com/office/drawing/2014/main" id="{C9EBA179-8B02-1D4E-B357-7E5F3451E7E4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266" name="矩形 265">
                    <a:extLst>
                      <a:ext uri="{FF2B5EF4-FFF2-40B4-BE49-F238E27FC236}">
                        <a16:creationId xmlns:a16="http://schemas.microsoft.com/office/drawing/2014/main" id="{D0AA283B-042F-AB45-2CC6-F5D7D5F1A8F8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267" name="矩形 266">
                    <a:extLst>
                      <a:ext uri="{FF2B5EF4-FFF2-40B4-BE49-F238E27FC236}">
                        <a16:creationId xmlns:a16="http://schemas.microsoft.com/office/drawing/2014/main" id="{65E9F994-38E4-C9D7-954E-3DE4F377FB65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406845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8" grpId="0"/>
      <p:bldP spid="158" grpId="0"/>
      <p:bldP spid="170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6" name="直线连接符 175">
            <a:extLst>
              <a:ext uri="{FF2B5EF4-FFF2-40B4-BE49-F238E27FC236}">
                <a16:creationId xmlns:a16="http://schemas.microsoft.com/office/drawing/2014/main" id="{30C89DE4-B821-2D85-37C8-A993F1F5DD27}"/>
              </a:ext>
            </a:extLst>
          </p:cNvPr>
          <p:cNvCxnSpPr/>
          <p:nvPr/>
        </p:nvCxnSpPr>
        <p:spPr>
          <a:xfrm>
            <a:off x="1763688" y="2400181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线连接符 176">
            <a:extLst>
              <a:ext uri="{FF2B5EF4-FFF2-40B4-BE49-F238E27FC236}">
                <a16:creationId xmlns:a16="http://schemas.microsoft.com/office/drawing/2014/main" id="{62FDBF9E-A7DF-E607-69CA-F818C56C824E}"/>
              </a:ext>
            </a:extLst>
          </p:cNvPr>
          <p:cNvCxnSpPr/>
          <p:nvPr/>
        </p:nvCxnSpPr>
        <p:spPr>
          <a:xfrm>
            <a:off x="1740024" y="3323678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直线连接符 182">
            <a:extLst>
              <a:ext uri="{FF2B5EF4-FFF2-40B4-BE49-F238E27FC236}">
                <a16:creationId xmlns:a16="http://schemas.microsoft.com/office/drawing/2014/main" id="{D6A952EA-4F86-DD04-4E24-1A1909039A81}"/>
              </a:ext>
            </a:extLst>
          </p:cNvPr>
          <p:cNvCxnSpPr/>
          <p:nvPr/>
        </p:nvCxnSpPr>
        <p:spPr>
          <a:xfrm>
            <a:off x="1740024" y="4265425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直线连接符 186">
            <a:extLst>
              <a:ext uri="{FF2B5EF4-FFF2-40B4-BE49-F238E27FC236}">
                <a16:creationId xmlns:a16="http://schemas.microsoft.com/office/drawing/2014/main" id="{4BFAC26B-847E-5642-3C1A-82999BBC9BD0}"/>
              </a:ext>
            </a:extLst>
          </p:cNvPr>
          <p:cNvCxnSpPr/>
          <p:nvPr/>
        </p:nvCxnSpPr>
        <p:spPr>
          <a:xfrm>
            <a:off x="1740024" y="5173930"/>
            <a:ext cx="6120680" cy="0"/>
          </a:xfrm>
          <a:prstGeom prst="line">
            <a:avLst/>
          </a:prstGeom>
          <a:ln>
            <a:solidFill>
              <a:schemeClr val="tx1"/>
            </a:solidFill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3" name="矩形 362">
            <a:extLst>
              <a:ext uri="{FF2B5EF4-FFF2-40B4-BE49-F238E27FC236}">
                <a16:creationId xmlns:a16="http://schemas.microsoft.com/office/drawing/2014/main" id="{E10A14B7-4C86-F22C-6BC6-A4FC310E467F}"/>
              </a:ext>
            </a:extLst>
          </p:cNvPr>
          <p:cNvSpPr/>
          <p:nvPr/>
        </p:nvSpPr>
        <p:spPr>
          <a:xfrm>
            <a:off x="1115616" y="2175212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6F953E2-2C29-77D4-70DA-CE049F11C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Ring </a:t>
            </a:r>
            <a:r>
              <a:rPr kumimoji="1" lang="en-US" altLang="zh-CN" err="1"/>
              <a:t>allreduce</a:t>
            </a:r>
            <a:r>
              <a:rPr kumimoji="1" lang="en-US" altLang="zh-CN"/>
              <a:t>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142601-824C-6472-F1C5-1252508DD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296144"/>
          </a:xfrm>
        </p:spPr>
        <p:txBody>
          <a:bodyPr/>
          <a:lstStyle/>
          <a:p>
            <a:r>
              <a:rPr kumimoji="1" lang="en-US" altLang="zh-CN"/>
              <a:t>After the individual reduce, each process can scatter to collect results </a:t>
            </a:r>
          </a:p>
          <a:p>
            <a:pPr lvl="1"/>
            <a:r>
              <a:rPr kumimoji="1" lang="en-US" altLang="zh-CN"/>
              <a:t>Eventually, all the processes will have the same reduced data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3DDAF7-0848-E2A1-8696-CEFAD108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93</a:t>
            </a:fld>
            <a:endParaRPr lang="zh-CN" altLang="en-US"/>
          </a:p>
        </p:txBody>
      </p: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D7CE7077-523F-9C1E-8DB5-5EB4DE20C8BE}"/>
              </a:ext>
            </a:extLst>
          </p:cNvPr>
          <p:cNvGrpSpPr/>
          <p:nvPr/>
        </p:nvGrpSpPr>
        <p:grpSpPr>
          <a:xfrm>
            <a:off x="539552" y="2112149"/>
            <a:ext cx="576064" cy="576064"/>
            <a:chOff x="1935252" y="3577580"/>
            <a:chExt cx="576064" cy="576064"/>
          </a:xfrm>
        </p:grpSpPr>
        <p:pic>
          <p:nvPicPr>
            <p:cNvPr id="171" name="图片 170">
              <a:extLst>
                <a:ext uri="{FF2B5EF4-FFF2-40B4-BE49-F238E27FC236}">
                  <a16:creationId xmlns:a16="http://schemas.microsoft.com/office/drawing/2014/main" id="{867CC879-CE37-F26F-8FD6-0D28C50FA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819690C2-539A-3864-689D-3A0A78CA710E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0</a:t>
              </a:r>
              <a:endParaRPr kumimoji="1" lang="zh-CN" altLang="en-US"/>
            </a:p>
          </p:txBody>
        </p:sp>
      </p:grpSp>
      <p:grpSp>
        <p:nvGrpSpPr>
          <p:cNvPr id="173" name="组合 172">
            <a:extLst>
              <a:ext uri="{FF2B5EF4-FFF2-40B4-BE49-F238E27FC236}">
                <a16:creationId xmlns:a16="http://schemas.microsoft.com/office/drawing/2014/main" id="{5906D578-DACA-FB91-B72E-435E3F82553B}"/>
              </a:ext>
            </a:extLst>
          </p:cNvPr>
          <p:cNvGrpSpPr/>
          <p:nvPr/>
        </p:nvGrpSpPr>
        <p:grpSpPr>
          <a:xfrm>
            <a:off x="539552" y="2925465"/>
            <a:ext cx="576064" cy="576064"/>
            <a:chOff x="1935252" y="3577580"/>
            <a:chExt cx="576064" cy="576064"/>
          </a:xfrm>
        </p:grpSpPr>
        <p:pic>
          <p:nvPicPr>
            <p:cNvPr id="174" name="图片 173">
              <a:extLst>
                <a:ext uri="{FF2B5EF4-FFF2-40B4-BE49-F238E27FC236}">
                  <a16:creationId xmlns:a16="http://schemas.microsoft.com/office/drawing/2014/main" id="{5D57AB49-82A1-AC37-43B5-CBAB2FFFC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75" name="文本框 174">
              <a:extLst>
                <a:ext uri="{FF2B5EF4-FFF2-40B4-BE49-F238E27FC236}">
                  <a16:creationId xmlns:a16="http://schemas.microsoft.com/office/drawing/2014/main" id="{1FA92BF9-7234-76AA-4E6F-1EE5109D81B3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1</a:t>
              </a:r>
              <a:endParaRPr kumimoji="1" lang="zh-CN" altLang="en-US"/>
            </a:p>
          </p:txBody>
        </p: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1C96058F-6827-7D45-D767-7A3FE121DA99}"/>
              </a:ext>
            </a:extLst>
          </p:cNvPr>
          <p:cNvGrpSpPr/>
          <p:nvPr/>
        </p:nvGrpSpPr>
        <p:grpSpPr>
          <a:xfrm>
            <a:off x="539552" y="3867212"/>
            <a:ext cx="576064" cy="576064"/>
            <a:chOff x="1935252" y="3577580"/>
            <a:chExt cx="576064" cy="576064"/>
          </a:xfrm>
        </p:grpSpPr>
        <p:pic>
          <p:nvPicPr>
            <p:cNvPr id="181" name="图片 180">
              <a:extLst>
                <a:ext uri="{FF2B5EF4-FFF2-40B4-BE49-F238E27FC236}">
                  <a16:creationId xmlns:a16="http://schemas.microsoft.com/office/drawing/2014/main" id="{BE98A7F1-28F9-6FBD-26BD-36EF46A46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82" name="文本框 181">
              <a:extLst>
                <a:ext uri="{FF2B5EF4-FFF2-40B4-BE49-F238E27FC236}">
                  <a16:creationId xmlns:a16="http://schemas.microsoft.com/office/drawing/2014/main" id="{AD161236-ACAD-BE55-C9EE-1BD0B123C302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2</a:t>
              </a:r>
              <a:endParaRPr kumimoji="1" lang="zh-CN" altLang="en-US"/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6279E469-62AD-385B-6411-FB9DAB553116}"/>
              </a:ext>
            </a:extLst>
          </p:cNvPr>
          <p:cNvGrpSpPr/>
          <p:nvPr/>
        </p:nvGrpSpPr>
        <p:grpSpPr>
          <a:xfrm>
            <a:off x="539552" y="4775717"/>
            <a:ext cx="576064" cy="576064"/>
            <a:chOff x="1935252" y="3577580"/>
            <a:chExt cx="576064" cy="576064"/>
          </a:xfrm>
        </p:grpSpPr>
        <p:pic>
          <p:nvPicPr>
            <p:cNvPr id="185" name="图片 184">
              <a:extLst>
                <a:ext uri="{FF2B5EF4-FFF2-40B4-BE49-F238E27FC236}">
                  <a16:creationId xmlns:a16="http://schemas.microsoft.com/office/drawing/2014/main" id="{13270275-E055-A224-4E8C-080164F9F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252" y="3577580"/>
              <a:ext cx="576064" cy="576064"/>
            </a:xfrm>
            <a:prstGeom prst="rect">
              <a:avLst/>
            </a:prstGeom>
          </p:spPr>
        </p:pic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CC6E7224-046D-BF81-247E-52C0BC103481}"/>
                </a:ext>
              </a:extLst>
            </p:cNvPr>
            <p:cNvSpPr txBox="1"/>
            <p:nvPr/>
          </p:nvSpPr>
          <p:spPr>
            <a:xfrm>
              <a:off x="2066831" y="364064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/>
                <a:t>3</a:t>
              </a:r>
              <a:endParaRPr kumimoji="1" lang="zh-CN" altLang="en-US"/>
            </a:p>
          </p:txBody>
        </p:sp>
      </p:grpSp>
      <p:cxnSp>
        <p:nvCxnSpPr>
          <p:cNvPr id="207" name="直线连接符 206">
            <a:extLst>
              <a:ext uri="{FF2B5EF4-FFF2-40B4-BE49-F238E27FC236}">
                <a16:creationId xmlns:a16="http://schemas.microsoft.com/office/drawing/2014/main" id="{5C3168D0-0118-9154-FDCD-C9627B144AD3}"/>
              </a:ext>
            </a:extLst>
          </p:cNvPr>
          <p:cNvCxnSpPr>
            <a:cxnSpLocks/>
          </p:cNvCxnSpPr>
          <p:nvPr/>
        </p:nvCxnSpPr>
        <p:spPr>
          <a:xfrm>
            <a:off x="3491880" y="2121273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直线连接符 215">
            <a:extLst>
              <a:ext uri="{FF2B5EF4-FFF2-40B4-BE49-F238E27FC236}">
                <a16:creationId xmlns:a16="http://schemas.microsoft.com/office/drawing/2014/main" id="{36B802B5-E37D-D3FE-79B6-2F1AFDBA097D}"/>
              </a:ext>
            </a:extLst>
          </p:cNvPr>
          <p:cNvCxnSpPr>
            <a:cxnSpLocks/>
          </p:cNvCxnSpPr>
          <p:nvPr/>
        </p:nvCxnSpPr>
        <p:spPr>
          <a:xfrm>
            <a:off x="5436096" y="2087207"/>
            <a:ext cx="0" cy="3297837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线箭头连接符 273">
            <a:extLst>
              <a:ext uri="{FF2B5EF4-FFF2-40B4-BE49-F238E27FC236}">
                <a16:creationId xmlns:a16="http://schemas.microsoft.com/office/drawing/2014/main" id="{A0F34538-AEAB-C01B-5E61-D15210ADF7AC}"/>
              </a:ext>
            </a:extLst>
          </p:cNvPr>
          <p:cNvCxnSpPr>
            <a:cxnSpLocks/>
          </p:cNvCxnSpPr>
          <p:nvPr/>
        </p:nvCxnSpPr>
        <p:spPr>
          <a:xfrm flipV="1">
            <a:off x="1934906" y="2398301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FEE3463F-0236-D846-9DED-4AD5621E1965}"/>
              </a:ext>
            </a:extLst>
          </p:cNvPr>
          <p:cNvGrpSpPr/>
          <p:nvPr/>
        </p:nvGrpSpPr>
        <p:grpSpPr>
          <a:xfrm>
            <a:off x="1995003" y="2686598"/>
            <a:ext cx="75462" cy="435712"/>
            <a:chOff x="6178758" y="2957438"/>
            <a:chExt cx="75462" cy="435712"/>
          </a:xfrm>
        </p:grpSpPr>
        <p:sp>
          <p:nvSpPr>
            <p:cNvPr id="276" name="矩形 275">
              <a:extLst>
                <a:ext uri="{FF2B5EF4-FFF2-40B4-BE49-F238E27FC236}">
                  <a16:creationId xmlns:a16="http://schemas.microsoft.com/office/drawing/2014/main" id="{56B88837-6205-28AC-A02E-C560996CD256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91814FBC-8F4B-787B-650E-7B25537AB123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DF184C95-20B0-B5CD-42E0-93F60C642380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279" name="矩形 278">
                <a:extLst>
                  <a:ext uri="{FF2B5EF4-FFF2-40B4-BE49-F238E27FC236}">
                    <a16:creationId xmlns:a16="http://schemas.microsoft.com/office/drawing/2014/main" id="{558E0847-5F16-959B-5CED-24A85C4656BD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80" name="矩形 279">
                <a:extLst>
                  <a:ext uri="{FF2B5EF4-FFF2-40B4-BE49-F238E27FC236}">
                    <a16:creationId xmlns:a16="http://schemas.microsoft.com/office/drawing/2014/main" id="{7979EF87-7E1F-FB6B-5123-5E1C4C7E3CA6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281" name="直线箭头连接符 280">
            <a:extLst>
              <a:ext uri="{FF2B5EF4-FFF2-40B4-BE49-F238E27FC236}">
                <a16:creationId xmlns:a16="http://schemas.microsoft.com/office/drawing/2014/main" id="{49C21AEE-42A6-E21E-5C35-4C1A2ADB7DFE}"/>
              </a:ext>
            </a:extLst>
          </p:cNvPr>
          <p:cNvCxnSpPr>
            <a:cxnSpLocks/>
          </p:cNvCxnSpPr>
          <p:nvPr/>
        </p:nvCxnSpPr>
        <p:spPr>
          <a:xfrm flipV="1">
            <a:off x="1982811" y="3345012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直线箭头连接符 309">
            <a:extLst>
              <a:ext uri="{FF2B5EF4-FFF2-40B4-BE49-F238E27FC236}">
                <a16:creationId xmlns:a16="http://schemas.microsoft.com/office/drawing/2014/main" id="{F25FFA9F-E27B-3B8B-208A-4A98AD11AF67}"/>
              </a:ext>
            </a:extLst>
          </p:cNvPr>
          <p:cNvCxnSpPr>
            <a:cxnSpLocks/>
          </p:cNvCxnSpPr>
          <p:nvPr/>
        </p:nvCxnSpPr>
        <p:spPr>
          <a:xfrm flipV="1">
            <a:off x="2064635" y="4273398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5" name="组合 364">
            <a:extLst>
              <a:ext uri="{FF2B5EF4-FFF2-40B4-BE49-F238E27FC236}">
                <a16:creationId xmlns:a16="http://schemas.microsoft.com/office/drawing/2014/main" id="{F9ED384C-F44B-013C-5311-C59DD66A34CA}"/>
              </a:ext>
            </a:extLst>
          </p:cNvPr>
          <p:cNvGrpSpPr/>
          <p:nvPr/>
        </p:nvGrpSpPr>
        <p:grpSpPr>
          <a:xfrm>
            <a:off x="1189374" y="2221417"/>
            <a:ext cx="541212" cy="3130364"/>
            <a:chOff x="1189374" y="2221417"/>
            <a:chExt cx="541212" cy="3130364"/>
          </a:xfrm>
        </p:grpSpPr>
        <p:grpSp>
          <p:nvGrpSpPr>
            <p:cNvPr id="255" name="组合 254">
              <a:extLst>
                <a:ext uri="{FF2B5EF4-FFF2-40B4-BE49-F238E27FC236}">
                  <a16:creationId xmlns:a16="http://schemas.microsoft.com/office/drawing/2014/main" id="{B9E6A531-781C-503D-575F-AA2F5AE0CAAA}"/>
                </a:ext>
              </a:extLst>
            </p:cNvPr>
            <p:cNvGrpSpPr/>
            <p:nvPr/>
          </p:nvGrpSpPr>
          <p:grpSpPr>
            <a:xfrm>
              <a:off x="1189374" y="2995641"/>
              <a:ext cx="75462" cy="435712"/>
              <a:chOff x="6178758" y="2957438"/>
              <a:chExt cx="75462" cy="435712"/>
            </a:xfrm>
          </p:grpSpPr>
          <p:sp>
            <p:nvSpPr>
              <p:cNvPr id="256" name="矩形 255">
                <a:extLst>
                  <a:ext uri="{FF2B5EF4-FFF2-40B4-BE49-F238E27FC236}">
                    <a16:creationId xmlns:a16="http://schemas.microsoft.com/office/drawing/2014/main" id="{423BC3B1-99E8-CB66-860B-DFF0380E6870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257" name="矩形 256">
                <a:extLst>
                  <a:ext uri="{FF2B5EF4-FFF2-40B4-BE49-F238E27FC236}">
                    <a16:creationId xmlns:a16="http://schemas.microsoft.com/office/drawing/2014/main" id="{038F5BBD-59D3-634D-DFFC-41E19BC98C01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258" name="组合 257">
                <a:extLst>
                  <a:ext uri="{FF2B5EF4-FFF2-40B4-BE49-F238E27FC236}">
                    <a16:creationId xmlns:a16="http://schemas.microsoft.com/office/drawing/2014/main" id="{93BD1423-916D-7EFF-F7C0-5E660E3BECD9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259" name="矩形 258">
                  <a:extLst>
                    <a:ext uri="{FF2B5EF4-FFF2-40B4-BE49-F238E27FC236}">
                      <a16:creationId xmlns:a16="http://schemas.microsoft.com/office/drawing/2014/main" id="{23AA5404-9FB1-D4A0-859A-B17025232821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60" name="矩形 259">
                  <a:extLst>
                    <a:ext uri="{FF2B5EF4-FFF2-40B4-BE49-F238E27FC236}">
                      <a16:creationId xmlns:a16="http://schemas.microsoft.com/office/drawing/2014/main" id="{3F1EA1DA-3D01-EB75-91BE-11E548D99658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16" name="组合 315">
              <a:extLst>
                <a:ext uri="{FF2B5EF4-FFF2-40B4-BE49-F238E27FC236}">
                  <a16:creationId xmlns:a16="http://schemas.microsoft.com/office/drawing/2014/main" id="{D9B82E21-BA2A-5868-8D80-233AF16F2A51}"/>
                </a:ext>
              </a:extLst>
            </p:cNvPr>
            <p:cNvGrpSpPr/>
            <p:nvPr/>
          </p:nvGrpSpPr>
          <p:grpSpPr>
            <a:xfrm>
              <a:off x="1654107" y="2221417"/>
              <a:ext cx="76479" cy="454041"/>
              <a:chOff x="6806464" y="2030697"/>
              <a:chExt cx="76479" cy="454041"/>
            </a:xfrm>
          </p:grpSpPr>
          <p:sp>
            <p:nvSpPr>
              <p:cNvPr id="317" name="矩形 316">
                <a:extLst>
                  <a:ext uri="{FF2B5EF4-FFF2-40B4-BE49-F238E27FC236}">
                    <a16:creationId xmlns:a16="http://schemas.microsoft.com/office/drawing/2014/main" id="{0763F29E-2479-EA79-BAE7-974115F37E4D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18" name="组合 317">
                <a:extLst>
                  <a:ext uri="{FF2B5EF4-FFF2-40B4-BE49-F238E27FC236}">
                    <a16:creationId xmlns:a16="http://schemas.microsoft.com/office/drawing/2014/main" id="{5BB0C3E1-12D5-E317-F6A6-55D6EA804FF2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319" name="矩形 318">
                  <a:extLst>
                    <a:ext uri="{FF2B5EF4-FFF2-40B4-BE49-F238E27FC236}">
                      <a16:creationId xmlns:a16="http://schemas.microsoft.com/office/drawing/2014/main" id="{D2D1037A-0252-9457-6081-0EF9B4449D6C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20" name="组合 319">
                  <a:extLst>
                    <a:ext uri="{FF2B5EF4-FFF2-40B4-BE49-F238E27FC236}">
                      <a16:creationId xmlns:a16="http://schemas.microsoft.com/office/drawing/2014/main" id="{75FE0AEA-B682-9445-4729-7DC386C2CF06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321" name="矩形 320">
                    <a:extLst>
                      <a:ext uri="{FF2B5EF4-FFF2-40B4-BE49-F238E27FC236}">
                        <a16:creationId xmlns:a16="http://schemas.microsoft.com/office/drawing/2014/main" id="{A60CF4A5-37F5-5562-D06E-378E905AEC50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22" name="矩形 321">
                    <a:extLst>
                      <a:ext uri="{FF2B5EF4-FFF2-40B4-BE49-F238E27FC236}">
                        <a16:creationId xmlns:a16="http://schemas.microsoft.com/office/drawing/2014/main" id="{90953E25-9FA7-655D-B93A-8A0C21A34794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332" name="组合 331">
              <a:extLst>
                <a:ext uri="{FF2B5EF4-FFF2-40B4-BE49-F238E27FC236}">
                  <a16:creationId xmlns:a16="http://schemas.microsoft.com/office/drawing/2014/main" id="{49BFC6BA-677A-2983-52FE-E5D869807537}"/>
                </a:ext>
              </a:extLst>
            </p:cNvPr>
            <p:cNvGrpSpPr/>
            <p:nvPr/>
          </p:nvGrpSpPr>
          <p:grpSpPr>
            <a:xfrm>
              <a:off x="1350800" y="4056624"/>
              <a:ext cx="77019" cy="433548"/>
              <a:chOff x="3790969" y="4956973"/>
              <a:chExt cx="77019" cy="433548"/>
            </a:xfrm>
          </p:grpSpPr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3F018900-9C96-E352-BED0-F03B2F3962E1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28" name="矩形 327">
                <a:extLst>
                  <a:ext uri="{FF2B5EF4-FFF2-40B4-BE49-F238E27FC236}">
                    <a16:creationId xmlns:a16="http://schemas.microsoft.com/office/drawing/2014/main" id="{D367C0A9-8D16-D2AE-7F90-9719656E3424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29" name="组合 328">
                <a:extLst>
                  <a:ext uri="{FF2B5EF4-FFF2-40B4-BE49-F238E27FC236}">
                    <a16:creationId xmlns:a16="http://schemas.microsoft.com/office/drawing/2014/main" id="{516ED7E4-8AFE-1FD7-693E-709E9CB90918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330" name="矩形 329">
                  <a:extLst>
                    <a:ext uri="{FF2B5EF4-FFF2-40B4-BE49-F238E27FC236}">
                      <a16:creationId xmlns:a16="http://schemas.microsoft.com/office/drawing/2014/main" id="{12CC41E6-5C4D-17FA-4456-406042CDA0FA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31" name="矩形 330">
                  <a:extLst>
                    <a:ext uri="{FF2B5EF4-FFF2-40B4-BE49-F238E27FC236}">
                      <a16:creationId xmlns:a16="http://schemas.microsoft.com/office/drawing/2014/main" id="{ABC9432E-28DE-6C0A-53B3-7C187F415E48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39" name="组合 338">
              <a:extLst>
                <a:ext uri="{FF2B5EF4-FFF2-40B4-BE49-F238E27FC236}">
                  <a16:creationId xmlns:a16="http://schemas.microsoft.com/office/drawing/2014/main" id="{ACA8AF71-5CB7-DA8F-41AF-FD3CF6ABD254}"/>
                </a:ext>
              </a:extLst>
            </p:cNvPr>
            <p:cNvGrpSpPr/>
            <p:nvPr/>
          </p:nvGrpSpPr>
          <p:grpSpPr>
            <a:xfrm>
              <a:off x="1551147" y="4908446"/>
              <a:ext cx="77957" cy="443335"/>
              <a:chOff x="6653438" y="4820100"/>
              <a:chExt cx="77957" cy="443335"/>
            </a:xfrm>
          </p:grpSpPr>
          <p:sp>
            <p:nvSpPr>
              <p:cNvPr id="333" name="矩形 332">
                <a:extLst>
                  <a:ext uri="{FF2B5EF4-FFF2-40B4-BE49-F238E27FC236}">
                    <a16:creationId xmlns:a16="http://schemas.microsoft.com/office/drawing/2014/main" id="{86F81836-4595-E48D-0C6D-CC2A9860773F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34" name="组合 333">
                <a:extLst>
                  <a:ext uri="{FF2B5EF4-FFF2-40B4-BE49-F238E27FC236}">
                    <a16:creationId xmlns:a16="http://schemas.microsoft.com/office/drawing/2014/main" id="{34ADB1BA-09CF-B025-FBC8-6ED611B50B2F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335" name="矩形 334">
                  <a:extLst>
                    <a:ext uri="{FF2B5EF4-FFF2-40B4-BE49-F238E27FC236}">
                      <a16:creationId xmlns:a16="http://schemas.microsoft.com/office/drawing/2014/main" id="{07D3AFB6-7D04-0E5B-F5E4-76893E3BD777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36" name="组合 335">
                  <a:extLst>
                    <a:ext uri="{FF2B5EF4-FFF2-40B4-BE49-F238E27FC236}">
                      <a16:creationId xmlns:a16="http://schemas.microsoft.com/office/drawing/2014/main" id="{6D813EB1-7FBD-E7B0-D7FB-510F979E1BD3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337" name="矩形 336">
                    <a:extLst>
                      <a:ext uri="{FF2B5EF4-FFF2-40B4-BE49-F238E27FC236}">
                        <a16:creationId xmlns:a16="http://schemas.microsoft.com/office/drawing/2014/main" id="{F827D0CD-97D2-FCEA-B0E2-8E0C674C9087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38" name="矩形 337">
                    <a:extLst>
                      <a:ext uri="{FF2B5EF4-FFF2-40B4-BE49-F238E27FC236}">
                        <a16:creationId xmlns:a16="http://schemas.microsoft.com/office/drawing/2014/main" id="{61A68126-B72E-7028-E661-4F6312459BEC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340" name="组合 339">
            <a:extLst>
              <a:ext uri="{FF2B5EF4-FFF2-40B4-BE49-F238E27FC236}">
                <a16:creationId xmlns:a16="http://schemas.microsoft.com/office/drawing/2014/main" id="{234A7BC3-8059-6B6B-8EB4-477628222438}"/>
              </a:ext>
            </a:extLst>
          </p:cNvPr>
          <p:cNvGrpSpPr/>
          <p:nvPr/>
        </p:nvGrpSpPr>
        <p:grpSpPr>
          <a:xfrm>
            <a:off x="2008199" y="3611793"/>
            <a:ext cx="77019" cy="433548"/>
            <a:chOff x="3790969" y="4956973"/>
            <a:chExt cx="77019" cy="433548"/>
          </a:xfrm>
        </p:grpSpPr>
        <p:sp>
          <p:nvSpPr>
            <p:cNvPr id="341" name="矩形 340">
              <a:extLst>
                <a:ext uri="{FF2B5EF4-FFF2-40B4-BE49-F238E27FC236}">
                  <a16:creationId xmlns:a16="http://schemas.microsoft.com/office/drawing/2014/main" id="{16DABECE-4F97-16D6-D53D-F2A0A7B172B2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2" name="矩形 341">
              <a:extLst>
                <a:ext uri="{FF2B5EF4-FFF2-40B4-BE49-F238E27FC236}">
                  <a16:creationId xmlns:a16="http://schemas.microsoft.com/office/drawing/2014/main" id="{7473B129-FE77-3A6C-6283-D818CB1C6024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3" name="组合 342">
              <a:extLst>
                <a:ext uri="{FF2B5EF4-FFF2-40B4-BE49-F238E27FC236}">
                  <a16:creationId xmlns:a16="http://schemas.microsoft.com/office/drawing/2014/main" id="{F1B5DABC-8A59-BECD-E054-FA6DDC81EA7A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344" name="矩形 343">
                <a:extLst>
                  <a:ext uri="{FF2B5EF4-FFF2-40B4-BE49-F238E27FC236}">
                    <a16:creationId xmlns:a16="http://schemas.microsoft.com/office/drawing/2014/main" id="{1CB16BD9-755D-AFF8-28A1-5DE1CA17B83D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5" name="矩形 344">
                <a:extLst>
                  <a:ext uri="{FF2B5EF4-FFF2-40B4-BE49-F238E27FC236}">
                    <a16:creationId xmlns:a16="http://schemas.microsoft.com/office/drawing/2014/main" id="{F4ACF48D-7F25-CD10-5456-7343B6DD780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AC0C735E-6A43-D20C-94DC-EAF3673196A6}"/>
              </a:ext>
            </a:extLst>
          </p:cNvPr>
          <p:cNvGrpSpPr/>
          <p:nvPr/>
        </p:nvGrpSpPr>
        <p:grpSpPr>
          <a:xfrm>
            <a:off x="2052776" y="4540856"/>
            <a:ext cx="77957" cy="443335"/>
            <a:chOff x="6653438" y="4820100"/>
            <a:chExt cx="77957" cy="443335"/>
          </a:xfrm>
        </p:grpSpPr>
        <p:sp>
          <p:nvSpPr>
            <p:cNvPr id="347" name="矩形 346">
              <a:extLst>
                <a:ext uri="{FF2B5EF4-FFF2-40B4-BE49-F238E27FC236}">
                  <a16:creationId xmlns:a16="http://schemas.microsoft.com/office/drawing/2014/main" id="{10F22528-2358-C2B6-8161-2419A0E4A613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48" name="组合 347">
              <a:extLst>
                <a:ext uri="{FF2B5EF4-FFF2-40B4-BE49-F238E27FC236}">
                  <a16:creationId xmlns:a16="http://schemas.microsoft.com/office/drawing/2014/main" id="{2A4D6D68-0D35-28F1-C305-8476CB71CC3E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349" name="矩形 348">
                <a:extLst>
                  <a:ext uri="{FF2B5EF4-FFF2-40B4-BE49-F238E27FC236}">
                    <a16:creationId xmlns:a16="http://schemas.microsoft.com/office/drawing/2014/main" id="{440BC6CF-A0D2-7849-037C-ABE1A81137FB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84D44A95-010A-285B-C4C8-6FD7F39BD06F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351" name="矩形 350">
                  <a:extLst>
                    <a:ext uri="{FF2B5EF4-FFF2-40B4-BE49-F238E27FC236}">
                      <a16:creationId xmlns:a16="http://schemas.microsoft.com/office/drawing/2014/main" id="{6BC3BF1B-AA1A-D8E3-E8C3-43D66BEE13FB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52" name="矩形 351">
                  <a:extLst>
                    <a:ext uri="{FF2B5EF4-FFF2-40B4-BE49-F238E27FC236}">
                      <a16:creationId xmlns:a16="http://schemas.microsoft.com/office/drawing/2014/main" id="{8452201A-A345-1DDB-AE7B-C0F8DC8624E8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353" name="直线箭头连接符 352">
            <a:extLst>
              <a:ext uri="{FF2B5EF4-FFF2-40B4-BE49-F238E27FC236}">
                <a16:creationId xmlns:a16="http://schemas.microsoft.com/office/drawing/2014/main" id="{394E1084-A49B-64D1-0CD7-E229C497EBE8}"/>
              </a:ext>
            </a:extLst>
          </p:cNvPr>
          <p:cNvCxnSpPr>
            <a:cxnSpLocks/>
          </p:cNvCxnSpPr>
          <p:nvPr/>
        </p:nvCxnSpPr>
        <p:spPr>
          <a:xfrm>
            <a:off x="2189024" y="2404807"/>
            <a:ext cx="255762" cy="27518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6" name="组合 355">
            <a:extLst>
              <a:ext uri="{FF2B5EF4-FFF2-40B4-BE49-F238E27FC236}">
                <a16:creationId xmlns:a16="http://schemas.microsoft.com/office/drawing/2014/main" id="{9DBFEAA3-62C5-8545-FF6B-25521696F9D0}"/>
              </a:ext>
            </a:extLst>
          </p:cNvPr>
          <p:cNvGrpSpPr/>
          <p:nvPr/>
        </p:nvGrpSpPr>
        <p:grpSpPr>
          <a:xfrm>
            <a:off x="2201880" y="2669304"/>
            <a:ext cx="76479" cy="454041"/>
            <a:chOff x="6806464" y="2030697"/>
            <a:chExt cx="76479" cy="454041"/>
          </a:xfrm>
        </p:grpSpPr>
        <p:sp>
          <p:nvSpPr>
            <p:cNvPr id="357" name="矩形 356">
              <a:extLst>
                <a:ext uri="{FF2B5EF4-FFF2-40B4-BE49-F238E27FC236}">
                  <a16:creationId xmlns:a16="http://schemas.microsoft.com/office/drawing/2014/main" id="{B9B1EAB9-3A7E-B5DE-EA16-6747F21851A5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58" name="组合 357">
              <a:extLst>
                <a:ext uri="{FF2B5EF4-FFF2-40B4-BE49-F238E27FC236}">
                  <a16:creationId xmlns:a16="http://schemas.microsoft.com/office/drawing/2014/main" id="{732768E4-47C1-45AE-8736-DE06DC2D78CF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359" name="矩形 358">
                <a:extLst>
                  <a:ext uri="{FF2B5EF4-FFF2-40B4-BE49-F238E27FC236}">
                    <a16:creationId xmlns:a16="http://schemas.microsoft.com/office/drawing/2014/main" id="{C0F76940-513B-0843-1B75-C4311989836C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60" name="组合 359">
                <a:extLst>
                  <a:ext uri="{FF2B5EF4-FFF2-40B4-BE49-F238E27FC236}">
                    <a16:creationId xmlns:a16="http://schemas.microsoft.com/office/drawing/2014/main" id="{0E16E424-3DDF-23DF-3182-0D9BC525FE60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361" name="矩形 360">
                  <a:extLst>
                    <a:ext uri="{FF2B5EF4-FFF2-40B4-BE49-F238E27FC236}">
                      <a16:creationId xmlns:a16="http://schemas.microsoft.com/office/drawing/2014/main" id="{4AEBCB6C-C79F-D73A-BF62-C92F5DC3AC6E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62" name="矩形 361">
                  <a:extLst>
                    <a:ext uri="{FF2B5EF4-FFF2-40B4-BE49-F238E27FC236}">
                      <a16:creationId xmlns:a16="http://schemas.microsoft.com/office/drawing/2014/main" id="{64B30E5E-CF4F-4C7E-67FF-02BA1CE33B28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sp>
        <p:nvSpPr>
          <p:cNvPr id="364" name="矩形 363">
            <a:extLst>
              <a:ext uri="{FF2B5EF4-FFF2-40B4-BE49-F238E27FC236}">
                <a16:creationId xmlns:a16="http://schemas.microsoft.com/office/drawing/2014/main" id="{149F6D4E-006D-056A-DD0C-3545333BDCC1}"/>
              </a:ext>
            </a:extLst>
          </p:cNvPr>
          <p:cNvSpPr/>
          <p:nvPr/>
        </p:nvSpPr>
        <p:spPr>
          <a:xfrm>
            <a:off x="2665889" y="2174521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66" name="组合 365">
            <a:extLst>
              <a:ext uri="{FF2B5EF4-FFF2-40B4-BE49-F238E27FC236}">
                <a16:creationId xmlns:a16="http://schemas.microsoft.com/office/drawing/2014/main" id="{7FCECB06-3A20-07A4-D616-0E4B41725260}"/>
              </a:ext>
            </a:extLst>
          </p:cNvPr>
          <p:cNvGrpSpPr/>
          <p:nvPr/>
        </p:nvGrpSpPr>
        <p:grpSpPr>
          <a:xfrm>
            <a:off x="2713794" y="2225397"/>
            <a:ext cx="541212" cy="3130364"/>
            <a:chOff x="1189374" y="2221417"/>
            <a:chExt cx="541212" cy="3130364"/>
          </a:xfrm>
        </p:grpSpPr>
        <p:grpSp>
          <p:nvGrpSpPr>
            <p:cNvPr id="367" name="组合 366">
              <a:extLst>
                <a:ext uri="{FF2B5EF4-FFF2-40B4-BE49-F238E27FC236}">
                  <a16:creationId xmlns:a16="http://schemas.microsoft.com/office/drawing/2014/main" id="{7E398808-5F20-6B72-3D38-5EFF8043ACBD}"/>
                </a:ext>
              </a:extLst>
            </p:cNvPr>
            <p:cNvGrpSpPr/>
            <p:nvPr/>
          </p:nvGrpSpPr>
          <p:grpSpPr>
            <a:xfrm>
              <a:off x="1189374" y="2995641"/>
              <a:ext cx="75462" cy="435712"/>
              <a:chOff x="6178758" y="2957438"/>
              <a:chExt cx="75462" cy="435712"/>
            </a:xfrm>
          </p:grpSpPr>
          <p:sp>
            <p:nvSpPr>
              <p:cNvPr id="388" name="矩形 387">
                <a:extLst>
                  <a:ext uri="{FF2B5EF4-FFF2-40B4-BE49-F238E27FC236}">
                    <a16:creationId xmlns:a16="http://schemas.microsoft.com/office/drawing/2014/main" id="{EFCAD7D2-7041-A724-EEBE-F7F7D8E1BD5F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9" name="矩形 388">
                <a:extLst>
                  <a:ext uri="{FF2B5EF4-FFF2-40B4-BE49-F238E27FC236}">
                    <a16:creationId xmlns:a16="http://schemas.microsoft.com/office/drawing/2014/main" id="{DB844BFB-1F9E-73BE-63E5-F540DBF5F40A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90" name="组合 389">
                <a:extLst>
                  <a:ext uri="{FF2B5EF4-FFF2-40B4-BE49-F238E27FC236}">
                    <a16:creationId xmlns:a16="http://schemas.microsoft.com/office/drawing/2014/main" id="{DB2409AF-D207-E8B4-720E-B488B44E7391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391" name="矩形 390">
                  <a:extLst>
                    <a:ext uri="{FF2B5EF4-FFF2-40B4-BE49-F238E27FC236}">
                      <a16:creationId xmlns:a16="http://schemas.microsoft.com/office/drawing/2014/main" id="{3F90B416-DEE0-C954-1BFB-7C33C2B91957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92" name="矩形 391">
                  <a:extLst>
                    <a:ext uri="{FF2B5EF4-FFF2-40B4-BE49-F238E27FC236}">
                      <a16:creationId xmlns:a16="http://schemas.microsoft.com/office/drawing/2014/main" id="{39B413EB-32D8-05F5-4FCF-56C2E22BAFAA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68" name="组合 367">
              <a:extLst>
                <a:ext uri="{FF2B5EF4-FFF2-40B4-BE49-F238E27FC236}">
                  <a16:creationId xmlns:a16="http://schemas.microsoft.com/office/drawing/2014/main" id="{8A34219B-1BF2-0A34-CA60-5CE6CBF57CE9}"/>
                </a:ext>
              </a:extLst>
            </p:cNvPr>
            <p:cNvGrpSpPr/>
            <p:nvPr/>
          </p:nvGrpSpPr>
          <p:grpSpPr>
            <a:xfrm>
              <a:off x="1654107" y="2221417"/>
              <a:ext cx="76479" cy="454041"/>
              <a:chOff x="6806464" y="2030697"/>
              <a:chExt cx="76479" cy="454041"/>
            </a:xfrm>
          </p:grpSpPr>
          <p:sp>
            <p:nvSpPr>
              <p:cNvPr id="382" name="矩形 381">
                <a:extLst>
                  <a:ext uri="{FF2B5EF4-FFF2-40B4-BE49-F238E27FC236}">
                    <a16:creationId xmlns:a16="http://schemas.microsoft.com/office/drawing/2014/main" id="{5C25E80C-33DA-43F7-915E-6900C26F367E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83" name="组合 382">
                <a:extLst>
                  <a:ext uri="{FF2B5EF4-FFF2-40B4-BE49-F238E27FC236}">
                    <a16:creationId xmlns:a16="http://schemas.microsoft.com/office/drawing/2014/main" id="{D90D953C-6468-DA08-D480-B4554DFAD868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384" name="矩形 383">
                  <a:extLst>
                    <a:ext uri="{FF2B5EF4-FFF2-40B4-BE49-F238E27FC236}">
                      <a16:creationId xmlns:a16="http://schemas.microsoft.com/office/drawing/2014/main" id="{994A94F0-010D-8536-1691-422AC7295A5A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85" name="组合 384">
                  <a:extLst>
                    <a:ext uri="{FF2B5EF4-FFF2-40B4-BE49-F238E27FC236}">
                      <a16:creationId xmlns:a16="http://schemas.microsoft.com/office/drawing/2014/main" id="{CC460ECA-65CB-5155-BB35-E392532B2DE6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386" name="矩形 385">
                    <a:extLst>
                      <a:ext uri="{FF2B5EF4-FFF2-40B4-BE49-F238E27FC236}">
                        <a16:creationId xmlns:a16="http://schemas.microsoft.com/office/drawing/2014/main" id="{823B7C98-6029-A037-15DC-162B0AFE4009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87" name="矩形 386">
                    <a:extLst>
                      <a:ext uri="{FF2B5EF4-FFF2-40B4-BE49-F238E27FC236}">
                        <a16:creationId xmlns:a16="http://schemas.microsoft.com/office/drawing/2014/main" id="{688BD436-5DB4-0FF9-07FA-9181C0F5982C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369" name="组合 368">
              <a:extLst>
                <a:ext uri="{FF2B5EF4-FFF2-40B4-BE49-F238E27FC236}">
                  <a16:creationId xmlns:a16="http://schemas.microsoft.com/office/drawing/2014/main" id="{C5C5EC23-6D18-E912-C756-1EA0882689EA}"/>
                </a:ext>
              </a:extLst>
            </p:cNvPr>
            <p:cNvGrpSpPr/>
            <p:nvPr/>
          </p:nvGrpSpPr>
          <p:grpSpPr>
            <a:xfrm>
              <a:off x="1350800" y="4056624"/>
              <a:ext cx="77019" cy="433548"/>
              <a:chOff x="3790969" y="4956973"/>
              <a:chExt cx="77019" cy="433548"/>
            </a:xfrm>
          </p:grpSpPr>
          <p:sp>
            <p:nvSpPr>
              <p:cNvPr id="377" name="矩形 376">
                <a:extLst>
                  <a:ext uri="{FF2B5EF4-FFF2-40B4-BE49-F238E27FC236}">
                    <a16:creationId xmlns:a16="http://schemas.microsoft.com/office/drawing/2014/main" id="{C47988CD-8386-5315-861A-54070A94A8DC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8" name="矩形 377">
                <a:extLst>
                  <a:ext uri="{FF2B5EF4-FFF2-40B4-BE49-F238E27FC236}">
                    <a16:creationId xmlns:a16="http://schemas.microsoft.com/office/drawing/2014/main" id="{1BCAED4A-8006-7156-91FA-1B1F8E8EB9B9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79" name="组合 378">
                <a:extLst>
                  <a:ext uri="{FF2B5EF4-FFF2-40B4-BE49-F238E27FC236}">
                    <a16:creationId xmlns:a16="http://schemas.microsoft.com/office/drawing/2014/main" id="{1B9AEC60-5F79-1935-CAC0-94D79246C138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380" name="矩形 379">
                  <a:extLst>
                    <a:ext uri="{FF2B5EF4-FFF2-40B4-BE49-F238E27FC236}">
                      <a16:creationId xmlns:a16="http://schemas.microsoft.com/office/drawing/2014/main" id="{3DF08618-9F48-1DDD-3109-4B218579E82F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381" name="矩形 380">
                  <a:extLst>
                    <a:ext uri="{FF2B5EF4-FFF2-40B4-BE49-F238E27FC236}">
                      <a16:creationId xmlns:a16="http://schemas.microsoft.com/office/drawing/2014/main" id="{9E82DCE2-6C91-8460-A8E6-380CC0102D1F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370" name="组合 369">
              <a:extLst>
                <a:ext uri="{FF2B5EF4-FFF2-40B4-BE49-F238E27FC236}">
                  <a16:creationId xmlns:a16="http://schemas.microsoft.com/office/drawing/2014/main" id="{188FD8DA-498E-692B-E3A4-67F5C4699C81}"/>
                </a:ext>
              </a:extLst>
            </p:cNvPr>
            <p:cNvGrpSpPr/>
            <p:nvPr/>
          </p:nvGrpSpPr>
          <p:grpSpPr>
            <a:xfrm>
              <a:off x="1551147" y="4908446"/>
              <a:ext cx="77957" cy="443335"/>
              <a:chOff x="6653438" y="4820100"/>
              <a:chExt cx="77957" cy="443335"/>
            </a:xfrm>
          </p:grpSpPr>
          <p:sp>
            <p:nvSpPr>
              <p:cNvPr id="371" name="矩形 370">
                <a:extLst>
                  <a:ext uri="{FF2B5EF4-FFF2-40B4-BE49-F238E27FC236}">
                    <a16:creationId xmlns:a16="http://schemas.microsoft.com/office/drawing/2014/main" id="{43645570-5DD6-2384-4644-5697B8072433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372" name="组合 371">
                <a:extLst>
                  <a:ext uri="{FF2B5EF4-FFF2-40B4-BE49-F238E27FC236}">
                    <a16:creationId xmlns:a16="http://schemas.microsoft.com/office/drawing/2014/main" id="{D64EDD4C-C228-3D7C-6811-BEFD2FF5E454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373" name="矩形 372">
                  <a:extLst>
                    <a:ext uri="{FF2B5EF4-FFF2-40B4-BE49-F238E27FC236}">
                      <a16:creationId xmlns:a16="http://schemas.microsoft.com/office/drawing/2014/main" id="{E7B27FA1-3244-E68C-06E5-36BD18C0F615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374" name="组合 373">
                  <a:extLst>
                    <a:ext uri="{FF2B5EF4-FFF2-40B4-BE49-F238E27FC236}">
                      <a16:creationId xmlns:a16="http://schemas.microsoft.com/office/drawing/2014/main" id="{A3E16637-507A-2069-08C6-5221B25F9A16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375" name="矩形 374">
                    <a:extLst>
                      <a:ext uri="{FF2B5EF4-FFF2-40B4-BE49-F238E27FC236}">
                        <a16:creationId xmlns:a16="http://schemas.microsoft.com/office/drawing/2014/main" id="{DA26806D-9D94-75E1-1EEE-75507E5B94FF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376" name="矩形 375">
                    <a:extLst>
                      <a:ext uri="{FF2B5EF4-FFF2-40B4-BE49-F238E27FC236}">
                        <a16:creationId xmlns:a16="http://schemas.microsoft.com/office/drawing/2014/main" id="{1A5FA508-F19B-D25F-EB60-30658D14E7CE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393" name="组合 392">
            <a:extLst>
              <a:ext uri="{FF2B5EF4-FFF2-40B4-BE49-F238E27FC236}">
                <a16:creationId xmlns:a16="http://schemas.microsoft.com/office/drawing/2014/main" id="{74A376C2-F10E-B686-45CC-E665D5C6CFB4}"/>
              </a:ext>
            </a:extLst>
          </p:cNvPr>
          <p:cNvGrpSpPr/>
          <p:nvPr/>
        </p:nvGrpSpPr>
        <p:grpSpPr>
          <a:xfrm>
            <a:off x="2727636" y="2249333"/>
            <a:ext cx="75462" cy="435712"/>
            <a:chOff x="6178758" y="2957438"/>
            <a:chExt cx="75462" cy="435712"/>
          </a:xfrm>
        </p:grpSpPr>
        <p:sp>
          <p:nvSpPr>
            <p:cNvPr id="394" name="矩形 393">
              <a:extLst>
                <a:ext uri="{FF2B5EF4-FFF2-40B4-BE49-F238E27FC236}">
                  <a16:creationId xmlns:a16="http://schemas.microsoft.com/office/drawing/2014/main" id="{FC347478-E568-4536-8ADF-4917A0515567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95" name="矩形 394">
              <a:extLst>
                <a:ext uri="{FF2B5EF4-FFF2-40B4-BE49-F238E27FC236}">
                  <a16:creationId xmlns:a16="http://schemas.microsoft.com/office/drawing/2014/main" id="{B1F7BCAD-D28A-56CB-4F30-8E9DB3C02FCC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396" name="组合 395">
              <a:extLst>
                <a:ext uri="{FF2B5EF4-FFF2-40B4-BE49-F238E27FC236}">
                  <a16:creationId xmlns:a16="http://schemas.microsoft.com/office/drawing/2014/main" id="{2F073951-4A7E-F3D3-88D6-AF54BF9D8990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397" name="矩形 396">
                <a:extLst>
                  <a:ext uri="{FF2B5EF4-FFF2-40B4-BE49-F238E27FC236}">
                    <a16:creationId xmlns:a16="http://schemas.microsoft.com/office/drawing/2014/main" id="{CA052AC2-D06A-CADA-7A88-1A20F2972E6D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8" name="矩形 397">
                <a:extLst>
                  <a:ext uri="{FF2B5EF4-FFF2-40B4-BE49-F238E27FC236}">
                    <a16:creationId xmlns:a16="http://schemas.microsoft.com/office/drawing/2014/main" id="{C8B1739E-C375-7DF9-CE38-C39ADD378C9D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399" name="组合 398">
            <a:extLst>
              <a:ext uri="{FF2B5EF4-FFF2-40B4-BE49-F238E27FC236}">
                <a16:creationId xmlns:a16="http://schemas.microsoft.com/office/drawing/2014/main" id="{0568B813-A184-3189-8F41-0C3F311ECD43}"/>
              </a:ext>
            </a:extLst>
          </p:cNvPr>
          <p:cNvGrpSpPr/>
          <p:nvPr/>
        </p:nvGrpSpPr>
        <p:grpSpPr>
          <a:xfrm>
            <a:off x="3199283" y="4898108"/>
            <a:ext cx="76479" cy="454041"/>
            <a:chOff x="6806464" y="2030697"/>
            <a:chExt cx="76479" cy="454041"/>
          </a:xfrm>
        </p:grpSpPr>
        <p:sp>
          <p:nvSpPr>
            <p:cNvPr id="400" name="矩形 399">
              <a:extLst>
                <a:ext uri="{FF2B5EF4-FFF2-40B4-BE49-F238E27FC236}">
                  <a16:creationId xmlns:a16="http://schemas.microsoft.com/office/drawing/2014/main" id="{D872477F-5F01-D5AA-6FE7-4D2D9FE6E412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01" name="组合 400">
              <a:extLst>
                <a:ext uri="{FF2B5EF4-FFF2-40B4-BE49-F238E27FC236}">
                  <a16:creationId xmlns:a16="http://schemas.microsoft.com/office/drawing/2014/main" id="{76F2491E-0C87-DEAB-29E5-6B4332B80FDA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402" name="矩形 401">
                <a:extLst>
                  <a:ext uri="{FF2B5EF4-FFF2-40B4-BE49-F238E27FC236}">
                    <a16:creationId xmlns:a16="http://schemas.microsoft.com/office/drawing/2014/main" id="{B2871185-B4C8-810E-20B2-5ACC8C67A027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03" name="组合 402">
                <a:extLst>
                  <a:ext uri="{FF2B5EF4-FFF2-40B4-BE49-F238E27FC236}">
                    <a16:creationId xmlns:a16="http://schemas.microsoft.com/office/drawing/2014/main" id="{633B7E07-F3F5-AF98-60B8-659D992A3FBB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404" name="矩形 403">
                  <a:extLst>
                    <a:ext uri="{FF2B5EF4-FFF2-40B4-BE49-F238E27FC236}">
                      <a16:creationId xmlns:a16="http://schemas.microsoft.com/office/drawing/2014/main" id="{6D45D682-CC72-5EC4-BA82-635A81592E50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05" name="矩形 404">
                  <a:extLst>
                    <a:ext uri="{FF2B5EF4-FFF2-40B4-BE49-F238E27FC236}">
                      <a16:creationId xmlns:a16="http://schemas.microsoft.com/office/drawing/2014/main" id="{31690933-08A1-36F0-FC57-C0890E05D371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406" name="组合 405">
            <a:extLst>
              <a:ext uri="{FF2B5EF4-FFF2-40B4-BE49-F238E27FC236}">
                <a16:creationId xmlns:a16="http://schemas.microsoft.com/office/drawing/2014/main" id="{A9B96DDA-8B65-8872-E0E8-59E4934870C4}"/>
              </a:ext>
            </a:extLst>
          </p:cNvPr>
          <p:cNvGrpSpPr/>
          <p:nvPr/>
        </p:nvGrpSpPr>
        <p:grpSpPr>
          <a:xfrm>
            <a:off x="2872710" y="3003694"/>
            <a:ext cx="77019" cy="433548"/>
            <a:chOff x="3790969" y="4956973"/>
            <a:chExt cx="77019" cy="433548"/>
          </a:xfrm>
        </p:grpSpPr>
        <p:sp>
          <p:nvSpPr>
            <p:cNvPr id="407" name="矩形 406">
              <a:extLst>
                <a:ext uri="{FF2B5EF4-FFF2-40B4-BE49-F238E27FC236}">
                  <a16:creationId xmlns:a16="http://schemas.microsoft.com/office/drawing/2014/main" id="{F23E7CED-F675-EBBC-8A9D-E236CF36ED43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8" name="矩形 407">
              <a:extLst>
                <a:ext uri="{FF2B5EF4-FFF2-40B4-BE49-F238E27FC236}">
                  <a16:creationId xmlns:a16="http://schemas.microsoft.com/office/drawing/2014/main" id="{211C54BF-141A-2FE3-9949-800F75C5DBD3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09" name="组合 408">
              <a:extLst>
                <a:ext uri="{FF2B5EF4-FFF2-40B4-BE49-F238E27FC236}">
                  <a16:creationId xmlns:a16="http://schemas.microsoft.com/office/drawing/2014/main" id="{270E5C9E-4228-F7C3-8F59-D7E631A15B1B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410" name="矩形 409">
                <a:extLst>
                  <a:ext uri="{FF2B5EF4-FFF2-40B4-BE49-F238E27FC236}">
                    <a16:creationId xmlns:a16="http://schemas.microsoft.com/office/drawing/2014/main" id="{657B80F8-FD3F-1E7F-4D64-DA8962FDC7F7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1" name="矩形 410">
                <a:extLst>
                  <a:ext uri="{FF2B5EF4-FFF2-40B4-BE49-F238E27FC236}">
                    <a16:creationId xmlns:a16="http://schemas.microsoft.com/office/drawing/2014/main" id="{0498A9C8-4FBB-DEDE-AD41-0F2DEC711BD4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12" name="组合 411">
            <a:extLst>
              <a:ext uri="{FF2B5EF4-FFF2-40B4-BE49-F238E27FC236}">
                <a16:creationId xmlns:a16="http://schemas.microsoft.com/office/drawing/2014/main" id="{79EAB815-6EF1-E160-BF72-4DC5748D1EDF}"/>
              </a:ext>
            </a:extLst>
          </p:cNvPr>
          <p:cNvGrpSpPr/>
          <p:nvPr/>
        </p:nvGrpSpPr>
        <p:grpSpPr>
          <a:xfrm>
            <a:off x="3065837" y="4056624"/>
            <a:ext cx="77957" cy="443335"/>
            <a:chOff x="6653438" y="4820100"/>
            <a:chExt cx="77957" cy="443335"/>
          </a:xfrm>
        </p:grpSpPr>
        <p:sp>
          <p:nvSpPr>
            <p:cNvPr id="413" name="矩形 412">
              <a:extLst>
                <a:ext uri="{FF2B5EF4-FFF2-40B4-BE49-F238E27FC236}">
                  <a16:creationId xmlns:a16="http://schemas.microsoft.com/office/drawing/2014/main" id="{1BF1CE2C-D000-888F-DFDD-FCD7FB4602EC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14" name="组合 413">
              <a:extLst>
                <a:ext uri="{FF2B5EF4-FFF2-40B4-BE49-F238E27FC236}">
                  <a16:creationId xmlns:a16="http://schemas.microsoft.com/office/drawing/2014/main" id="{24D5AB58-9348-55B5-62A1-7FC6100D4D66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415" name="矩形 414">
                <a:extLst>
                  <a:ext uri="{FF2B5EF4-FFF2-40B4-BE49-F238E27FC236}">
                    <a16:creationId xmlns:a16="http://schemas.microsoft.com/office/drawing/2014/main" id="{D21DCD9D-5578-3F47-C20F-73AD57A4702B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16" name="组合 415">
                <a:extLst>
                  <a:ext uri="{FF2B5EF4-FFF2-40B4-BE49-F238E27FC236}">
                    <a16:creationId xmlns:a16="http://schemas.microsoft.com/office/drawing/2014/main" id="{8D45F2D8-4337-ADA7-A5D9-D99057E2395D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417" name="矩形 416">
                  <a:extLst>
                    <a:ext uri="{FF2B5EF4-FFF2-40B4-BE49-F238E27FC236}">
                      <a16:creationId xmlns:a16="http://schemas.microsoft.com/office/drawing/2014/main" id="{D2C04909-4576-29A2-BEAF-DCF120FC5707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18" name="矩形 417">
                  <a:extLst>
                    <a:ext uri="{FF2B5EF4-FFF2-40B4-BE49-F238E27FC236}">
                      <a16:creationId xmlns:a16="http://schemas.microsoft.com/office/drawing/2014/main" id="{E86D95D8-1554-0150-6E76-53F12DC3327A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419" name="直线箭头连接符 418">
            <a:extLst>
              <a:ext uri="{FF2B5EF4-FFF2-40B4-BE49-F238E27FC236}">
                <a16:creationId xmlns:a16="http://schemas.microsoft.com/office/drawing/2014/main" id="{CA4F5BCC-0050-6DEF-968C-584287AF8CD1}"/>
              </a:ext>
            </a:extLst>
          </p:cNvPr>
          <p:cNvCxnSpPr>
            <a:cxnSpLocks/>
          </p:cNvCxnSpPr>
          <p:nvPr/>
        </p:nvCxnSpPr>
        <p:spPr>
          <a:xfrm flipV="1">
            <a:off x="3692602" y="2394461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0" name="组合 419">
            <a:extLst>
              <a:ext uri="{FF2B5EF4-FFF2-40B4-BE49-F238E27FC236}">
                <a16:creationId xmlns:a16="http://schemas.microsoft.com/office/drawing/2014/main" id="{506D80DB-DF8C-D5CA-701A-2BA086EAECD1}"/>
              </a:ext>
            </a:extLst>
          </p:cNvPr>
          <p:cNvGrpSpPr/>
          <p:nvPr/>
        </p:nvGrpSpPr>
        <p:grpSpPr>
          <a:xfrm>
            <a:off x="3718176" y="2651224"/>
            <a:ext cx="77019" cy="433548"/>
            <a:chOff x="3790969" y="4956973"/>
            <a:chExt cx="77019" cy="433548"/>
          </a:xfrm>
        </p:grpSpPr>
        <p:sp>
          <p:nvSpPr>
            <p:cNvPr id="421" name="矩形 420">
              <a:extLst>
                <a:ext uri="{FF2B5EF4-FFF2-40B4-BE49-F238E27FC236}">
                  <a16:creationId xmlns:a16="http://schemas.microsoft.com/office/drawing/2014/main" id="{525DB0E5-7106-4574-1627-2D6C0F91A9F3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22" name="矩形 421">
              <a:extLst>
                <a:ext uri="{FF2B5EF4-FFF2-40B4-BE49-F238E27FC236}">
                  <a16:creationId xmlns:a16="http://schemas.microsoft.com/office/drawing/2014/main" id="{6B6B9744-DD0D-8EE1-414E-77EC5002C2FD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23" name="组合 422">
              <a:extLst>
                <a:ext uri="{FF2B5EF4-FFF2-40B4-BE49-F238E27FC236}">
                  <a16:creationId xmlns:a16="http://schemas.microsoft.com/office/drawing/2014/main" id="{569EAB58-23A6-F3D3-2DE8-2EB620511C03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424" name="矩形 423">
                <a:extLst>
                  <a:ext uri="{FF2B5EF4-FFF2-40B4-BE49-F238E27FC236}">
                    <a16:creationId xmlns:a16="http://schemas.microsoft.com/office/drawing/2014/main" id="{599AEBD3-1B02-3A1A-94A0-06E7494F5704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5" name="矩形 424">
                <a:extLst>
                  <a:ext uri="{FF2B5EF4-FFF2-40B4-BE49-F238E27FC236}">
                    <a16:creationId xmlns:a16="http://schemas.microsoft.com/office/drawing/2014/main" id="{42016936-57A0-6F0C-6984-6C69DEFD2D3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426" name="直线箭头连接符 425">
            <a:extLst>
              <a:ext uri="{FF2B5EF4-FFF2-40B4-BE49-F238E27FC236}">
                <a16:creationId xmlns:a16="http://schemas.microsoft.com/office/drawing/2014/main" id="{1627240E-FCFE-AACE-F272-5F6E83B490F2}"/>
              </a:ext>
            </a:extLst>
          </p:cNvPr>
          <p:cNvCxnSpPr>
            <a:cxnSpLocks/>
          </p:cNvCxnSpPr>
          <p:nvPr/>
        </p:nvCxnSpPr>
        <p:spPr>
          <a:xfrm flipV="1">
            <a:off x="3643157" y="3309474"/>
            <a:ext cx="236404" cy="9533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7" name="组合 426">
            <a:extLst>
              <a:ext uri="{FF2B5EF4-FFF2-40B4-BE49-F238E27FC236}">
                <a16:creationId xmlns:a16="http://schemas.microsoft.com/office/drawing/2014/main" id="{A031B2AC-D71B-A191-5E25-0D76CA646F6B}"/>
              </a:ext>
            </a:extLst>
          </p:cNvPr>
          <p:cNvGrpSpPr/>
          <p:nvPr/>
        </p:nvGrpSpPr>
        <p:grpSpPr>
          <a:xfrm>
            <a:off x="3712219" y="3609976"/>
            <a:ext cx="77957" cy="443335"/>
            <a:chOff x="6653438" y="4820100"/>
            <a:chExt cx="77957" cy="443335"/>
          </a:xfrm>
        </p:grpSpPr>
        <p:sp>
          <p:nvSpPr>
            <p:cNvPr id="428" name="矩形 427">
              <a:extLst>
                <a:ext uri="{FF2B5EF4-FFF2-40B4-BE49-F238E27FC236}">
                  <a16:creationId xmlns:a16="http://schemas.microsoft.com/office/drawing/2014/main" id="{01A31917-6650-5FC1-3AB4-64ED4CCAD1E1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29" name="组合 428">
              <a:extLst>
                <a:ext uri="{FF2B5EF4-FFF2-40B4-BE49-F238E27FC236}">
                  <a16:creationId xmlns:a16="http://schemas.microsoft.com/office/drawing/2014/main" id="{2D14570E-0A6A-1A47-2E98-60675B892277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430" name="矩形 429">
                <a:extLst>
                  <a:ext uri="{FF2B5EF4-FFF2-40B4-BE49-F238E27FC236}">
                    <a16:creationId xmlns:a16="http://schemas.microsoft.com/office/drawing/2014/main" id="{7B98BAEF-2D3C-2322-A981-746E43BFCED6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31" name="组合 430">
                <a:extLst>
                  <a:ext uri="{FF2B5EF4-FFF2-40B4-BE49-F238E27FC236}">
                    <a16:creationId xmlns:a16="http://schemas.microsoft.com/office/drawing/2014/main" id="{7D898890-E469-AC34-B568-692C14109CB9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432" name="矩形 431">
                  <a:extLst>
                    <a:ext uri="{FF2B5EF4-FFF2-40B4-BE49-F238E27FC236}">
                      <a16:creationId xmlns:a16="http://schemas.microsoft.com/office/drawing/2014/main" id="{657069B2-E509-B245-BDDF-4823A7188F0C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33" name="矩形 432">
                  <a:extLst>
                    <a:ext uri="{FF2B5EF4-FFF2-40B4-BE49-F238E27FC236}">
                      <a16:creationId xmlns:a16="http://schemas.microsoft.com/office/drawing/2014/main" id="{AF2C27F7-99DC-6D6A-6D90-0668BEA2C777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436" name="直线箭头连接符 435">
            <a:extLst>
              <a:ext uri="{FF2B5EF4-FFF2-40B4-BE49-F238E27FC236}">
                <a16:creationId xmlns:a16="http://schemas.microsoft.com/office/drawing/2014/main" id="{E4143FE1-FACF-BA98-31C7-E10A296EB1E2}"/>
              </a:ext>
            </a:extLst>
          </p:cNvPr>
          <p:cNvCxnSpPr>
            <a:cxnSpLocks/>
          </p:cNvCxnSpPr>
          <p:nvPr/>
        </p:nvCxnSpPr>
        <p:spPr>
          <a:xfrm flipV="1">
            <a:off x="3669452" y="4240224"/>
            <a:ext cx="236404" cy="95339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7" name="组合 436">
            <a:extLst>
              <a:ext uri="{FF2B5EF4-FFF2-40B4-BE49-F238E27FC236}">
                <a16:creationId xmlns:a16="http://schemas.microsoft.com/office/drawing/2014/main" id="{2E24D126-0D79-37BD-E874-1FC497F6B047}"/>
              </a:ext>
            </a:extLst>
          </p:cNvPr>
          <p:cNvGrpSpPr/>
          <p:nvPr/>
        </p:nvGrpSpPr>
        <p:grpSpPr>
          <a:xfrm>
            <a:off x="3730434" y="4523936"/>
            <a:ext cx="76479" cy="454041"/>
            <a:chOff x="6806464" y="2030697"/>
            <a:chExt cx="76479" cy="454041"/>
          </a:xfrm>
        </p:grpSpPr>
        <p:sp>
          <p:nvSpPr>
            <p:cNvPr id="438" name="矩形 437">
              <a:extLst>
                <a:ext uri="{FF2B5EF4-FFF2-40B4-BE49-F238E27FC236}">
                  <a16:creationId xmlns:a16="http://schemas.microsoft.com/office/drawing/2014/main" id="{28FF2163-DF10-FF9F-7AE6-BA2ACFD3BFF7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39" name="组合 438">
              <a:extLst>
                <a:ext uri="{FF2B5EF4-FFF2-40B4-BE49-F238E27FC236}">
                  <a16:creationId xmlns:a16="http://schemas.microsoft.com/office/drawing/2014/main" id="{2844005A-6240-505C-FEFD-5666DD06013F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440" name="矩形 439">
                <a:extLst>
                  <a:ext uri="{FF2B5EF4-FFF2-40B4-BE49-F238E27FC236}">
                    <a16:creationId xmlns:a16="http://schemas.microsoft.com/office/drawing/2014/main" id="{8116D0DC-2E09-C35C-45C3-192C02F8003E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41" name="组合 440">
                <a:extLst>
                  <a:ext uri="{FF2B5EF4-FFF2-40B4-BE49-F238E27FC236}">
                    <a16:creationId xmlns:a16="http://schemas.microsoft.com/office/drawing/2014/main" id="{C82B8C16-7BAA-7AC3-627D-1F8487D43A05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442" name="矩形 441">
                  <a:extLst>
                    <a:ext uri="{FF2B5EF4-FFF2-40B4-BE49-F238E27FC236}">
                      <a16:creationId xmlns:a16="http://schemas.microsoft.com/office/drawing/2014/main" id="{2C6F9B91-3579-88F2-C313-680D18544CE7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43" name="矩形 442">
                  <a:extLst>
                    <a:ext uri="{FF2B5EF4-FFF2-40B4-BE49-F238E27FC236}">
                      <a16:creationId xmlns:a16="http://schemas.microsoft.com/office/drawing/2014/main" id="{20B126C1-7B14-6CB7-BF8B-FCB50A4C9086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cxnSp>
        <p:nvCxnSpPr>
          <p:cNvPr id="444" name="直线箭头连接符 443">
            <a:extLst>
              <a:ext uri="{FF2B5EF4-FFF2-40B4-BE49-F238E27FC236}">
                <a16:creationId xmlns:a16="http://schemas.microsoft.com/office/drawing/2014/main" id="{4E397DA5-6A85-90A3-A9A5-57186BB0DEDB}"/>
              </a:ext>
            </a:extLst>
          </p:cNvPr>
          <p:cNvCxnSpPr>
            <a:cxnSpLocks/>
          </p:cNvCxnSpPr>
          <p:nvPr/>
        </p:nvCxnSpPr>
        <p:spPr>
          <a:xfrm>
            <a:off x="4001802" y="2402433"/>
            <a:ext cx="255762" cy="275180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5" name="组合 444">
            <a:extLst>
              <a:ext uri="{FF2B5EF4-FFF2-40B4-BE49-F238E27FC236}">
                <a16:creationId xmlns:a16="http://schemas.microsoft.com/office/drawing/2014/main" id="{709521C8-2626-8FBA-014B-891761325907}"/>
              </a:ext>
            </a:extLst>
          </p:cNvPr>
          <p:cNvGrpSpPr/>
          <p:nvPr/>
        </p:nvGrpSpPr>
        <p:grpSpPr>
          <a:xfrm>
            <a:off x="4004261" y="2643746"/>
            <a:ext cx="75462" cy="435712"/>
            <a:chOff x="6178758" y="2957438"/>
            <a:chExt cx="75462" cy="435712"/>
          </a:xfrm>
        </p:grpSpPr>
        <p:sp>
          <p:nvSpPr>
            <p:cNvPr id="446" name="矩形 445">
              <a:extLst>
                <a:ext uri="{FF2B5EF4-FFF2-40B4-BE49-F238E27FC236}">
                  <a16:creationId xmlns:a16="http://schemas.microsoft.com/office/drawing/2014/main" id="{F6AFCB1C-73D5-FD62-4B44-B384D3F8C15D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7" name="矩形 446">
              <a:extLst>
                <a:ext uri="{FF2B5EF4-FFF2-40B4-BE49-F238E27FC236}">
                  <a16:creationId xmlns:a16="http://schemas.microsoft.com/office/drawing/2014/main" id="{9098951F-DC37-A4B4-E40B-CD67BF5AC168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48" name="组合 447">
              <a:extLst>
                <a:ext uri="{FF2B5EF4-FFF2-40B4-BE49-F238E27FC236}">
                  <a16:creationId xmlns:a16="http://schemas.microsoft.com/office/drawing/2014/main" id="{A6ECC2E0-58E0-A6F5-F684-A3127FF9439D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449" name="矩形 448">
                <a:extLst>
                  <a:ext uri="{FF2B5EF4-FFF2-40B4-BE49-F238E27FC236}">
                    <a16:creationId xmlns:a16="http://schemas.microsoft.com/office/drawing/2014/main" id="{A3680747-9F52-7746-9531-00C843E9A901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0" name="矩形 449">
                <a:extLst>
                  <a:ext uri="{FF2B5EF4-FFF2-40B4-BE49-F238E27FC236}">
                    <a16:creationId xmlns:a16="http://schemas.microsoft.com/office/drawing/2014/main" id="{520A72BC-6BB9-EE80-BD92-C775EB583472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451" name="矩形 450">
            <a:extLst>
              <a:ext uri="{FF2B5EF4-FFF2-40B4-BE49-F238E27FC236}">
                <a16:creationId xmlns:a16="http://schemas.microsoft.com/office/drawing/2014/main" id="{2DC38ADE-3B63-75CB-5E77-543CA8F4F261}"/>
              </a:ext>
            </a:extLst>
          </p:cNvPr>
          <p:cNvSpPr/>
          <p:nvPr/>
        </p:nvSpPr>
        <p:spPr>
          <a:xfrm>
            <a:off x="4448944" y="2170777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452" name="组合 451">
            <a:extLst>
              <a:ext uri="{FF2B5EF4-FFF2-40B4-BE49-F238E27FC236}">
                <a16:creationId xmlns:a16="http://schemas.microsoft.com/office/drawing/2014/main" id="{8D00E054-D541-9269-6A3F-AA8B9DF0F31C}"/>
              </a:ext>
            </a:extLst>
          </p:cNvPr>
          <p:cNvGrpSpPr/>
          <p:nvPr/>
        </p:nvGrpSpPr>
        <p:grpSpPr>
          <a:xfrm>
            <a:off x="4496849" y="2221653"/>
            <a:ext cx="541212" cy="3130364"/>
            <a:chOff x="1189374" y="2221417"/>
            <a:chExt cx="541212" cy="3130364"/>
          </a:xfrm>
        </p:grpSpPr>
        <p:grpSp>
          <p:nvGrpSpPr>
            <p:cNvPr id="453" name="组合 452">
              <a:extLst>
                <a:ext uri="{FF2B5EF4-FFF2-40B4-BE49-F238E27FC236}">
                  <a16:creationId xmlns:a16="http://schemas.microsoft.com/office/drawing/2014/main" id="{170D23B8-F921-2A8C-A289-4A9711A1E123}"/>
                </a:ext>
              </a:extLst>
            </p:cNvPr>
            <p:cNvGrpSpPr/>
            <p:nvPr/>
          </p:nvGrpSpPr>
          <p:grpSpPr>
            <a:xfrm>
              <a:off x="1189374" y="2995641"/>
              <a:ext cx="75462" cy="435712"/>
              <a:chOff x="6178758" y="2957438"/>
              <a:chExt cx="75462" cy="435712"/>
            </a:xfrm>
          </p:grpSpPr>
          <p:sp>
            <p:nvSpPr>
              <p:cNvPr id="474" name="矩形 473">
                <a:extLst>
                  <a:ext uri="{FF2B5EF4-FFF2-40B4-BE49-F238E27FC236}">
                    <a16:creationId xmlns:a16="http://schemas.microsoft.com/office/drawing/2014/main" id="{A0952090-66CD-5A2D-464E-54286288507D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5" name="矩形 474">
                <a:extLst>
                  <a:ext uri="{FF2B5EF4-FFF2-40B4-BE49-F238E27FC236}">
                    <a16:creationId xmlns:a16="http://schemas.microsoft.com/office/drawing/2014/main" id="{5D099101-27ED-9873-ABEF-81704F9C8549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76" name="组合 475">
                <a:extLst>
                  <a:ext uri="{FF2B5EF4-FFF2-40B4-BE49-F238E27FC236}">
                    <a16:creationId xmlns:a16="http://schemas.microsoft.com/office/drawing/2014/main" id="{9F6A6FBC-E8F8-A57D-9AAD-E520BD73E893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477" name="矩形 476">
                  <a:extLst>
                    <a:ext uri="{FF2B5EF4-FFF2-40B4-BE49-F238E27FC236}">
                      <a16:creationId xmlns:a16="http://schemas.microsoft.com/office/drawing/2014/main" id="{2523D6BD-15A3-7A20-026F-0C62995C8B19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78" name="矩形 477">
                  <a:extLst>
                    <a:ext uri="{FF2B5EF4-FFF2-40B4-BE49-F238E27FC236}">
                      <a16:creationId xmlns:a16="http://schemas.microsoft.com/office/drawing/2014/main" id="{EF75F1EA-DAAB-EF70-7930-4CA0837388FA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454" name="组合 453">
              <a:extLst>
                <a:ext uri="{FF2B5EF4-FFF2-40B4-BE49-F238E27FC236}">
                  <a16:creationId xmlns:a16="http://schemas.microsoft.com/office/drawing/2014/main" id="{054C71F1-47F3-45BA-A29C-CF37624727EC}"/>
                </a:ext>
              </a:extLst>
            </p:cNvPr>
            <p:cNvGrpSpPr/>
            <p:nvPr/>
          </p:nvGrpSpPr>
          <p:grpSpPr>
            <a:xfrm>
              <a:off x="1654107" y="2221417"/>
              <a:ext cx="76479" cy="454041"/>
              <a:chOff x="6806464" y="2030697"/>
              <a:chExt cx="76479" cy="454041"/>
            </a:xfrm>
          </p:grpSpPr>
          <p:sp>
            <p:nvSpPr>
              <p:cNvPr id="468" name="矩形 467">
                <a:extLst>
                  <a:ext uri="{FF2B5EF4-FFF2-40B4-BE49-F238E27FC236}">
                    <a16:creationId xmlns:a16="http://schemas.microsoft.com/office/drawing/2014/main" id="{87363A57-E8B7-150E-C847-A1E1EA05A400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69" name="组合 468">
                <a:extLst>
                  <a:ext uri="{FF2B5EF4-FFF2-40B4-BE49-F238E27FC236}">
                    <a16:creationId xmlns:a16="http://schemas.microsoft.com/office/drawing/2014/main" id="{FFB547EC-5AF1-D450-16AE-93844880D9C6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470" name="矩形 469">
                  <a:extLst>
                    <a:ext uri="{FF2B5EF4-FFF2-40B4-BE49-F238E27FC236}">
                      <a16:creationId xmlns:a16="http://schemas.microsoft.com/office/drawing/2014/main" id="{3591788D-DAD8-BAAD-A07F-23C3DE4809F7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471" name="组合 470">
                  <a:extLst>
                    <a:ext uri="{FF2B5EF4-FFF2-40B4-BE49-F238E27FC236}">
                      <a16:creationId xmlns:a16="http://schemas.microsoft.com/office/drawing/2014/main" id="{7AC268F8-DE75-6AE0-633F-11CBAA6477DF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472" name="矩形 471">
                    <a:extLst>
                      <a:ext uri="{FF2B5EF4-FFF2-40B4-BE49-F238E27FC236}">
                        <a16:creationId xmlns:a16="http://schemas.microsoft.com/office/drawing/2014/main" id="{443E74C1-8B15-6BCD-E5A0-C26173F7B9B8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73" name="矩形 472">
                    <a:extLst>
                      <a:ext uri="{FF2B5EF4-FFF2-40B4-BE49-F238E27FC236}">
                        <a16:creationId xmlns:a16="http://schemas.microsoft.com/office/drawing/2014/main" id="{2825F48A-B488-BEB2-BC9E-CFCAF85D018A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455" name="组合 454">
              <a:extLst>
                <a:ext uri="{FF2B5EF4-FFF2-40B4-BE49-F238E27FC236}">
                  <a16:creationId xmlns:a16="http://schemas.microsoft.com/office/drawing/2014/main" id="{8392EEE9-AD22-5CA5-3A72-1F9F00DC0332}"/>
                </a:ext>
              </a:extLst>
            </p:cNvPr>
            <p:cNvGrpSpPr/>
            <p:nvPr/>
          </p:nvGrpSpPr>
          <p:grpSpPr>
            <a:xfrm>
              <a:off x="1350800" y="4056624"/>
              <a:ext cx="77019" cy="433548"/>
              <a:chOff x="3790969" y="4956973"/>
              <a:chExt cx="77019" cy="433548"/>
            </a:xfrm>
          </p:grpSpPr>
          <p:sp>
            <p:nvSpPr>
              <p:cNvPr id="463" name="矩形 462">
                <a:extLst>
                  <a:ext uri="{FF2B5EF4-FFF2-40B4-BE49-F238E27FC236}">
                    <a16:creationId xmlns:a16="http://schemas.microsoft.com/office/drawing/2014/main" id="{5AA5E308-F0DE-BB64-22EB-92BD92BCFDD4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4" name="矩形 463">
                <a:extLst>
                  <a:ext uri="{FF2B5EF4-FFF2-40B4-BE49-F238E27FC236}">
                    <a16:creationId xmlns:a16="http://schemas.microsoft.com/office/drawing/2014/main" id="{B65A03F8-5D8D-FB39-2E1D-32C0EE2BC8C2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65" name="组合 464">
                <a:extLst>
                  <a:ext uri="{FF2B5EF4-FFF2-40B4-BE49-F238E27FC236}">
                    <a16:creationId xmlns:a16="http://schemas.microsoft.com/office/drawing/2014/main" id="{D872ACA2-BA91-C78F-7502-2BCA4123D273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466" name="矩形 465">
                  <a:extLst>
                    <a:ext uri="{FF2B5EF4-FFF2-40B4-BE49-F238E27FC236}">
                      <a16:creationId xmlns:a16="http://schemas.microsoft.com/office/drawing/2014/main" id="{726CA7B8-1B5E-2D33-1A77-64073B8FB48C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67" name="矩形 466">
                  <a:extLst>
                    <a:ext uri="{FF2B5EF4-FFF2-40B4-BE49-F238E27FC236}">
                      <a16:creationId xmlns:a16="http://schemas.microsoft.com/office/drawing/2014/main" id="{CEF59357-F5CC-EF2E-BBFA-A7C5A25805B6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456" name="组合 455">
              <a:extLst>
                <a:ext uri="{FF2B5EF4-FFF2-40B4-BE49-F238E27FC236}">
                  <a16:creationId xmlns:a16="http://schemas.microsoft.com/office/drawing/2014/main" id="{E957C3AF-FB8A-FCE2-7F99-543EC52C0663}"/>
                </a:ext>
              </a:extLst>
            </p:cNvPr>
            <p:cNvGrpSpPr/>
            <p:nvPr/>
          </p:nvGrpSpPr>
          <p:grpSpPr>
            <a:xfrm>
              <a:off x="1551147" y="4908446"/>
              <a:ext cx="77957" cy="443335"/>
              <a:chOff x="6653438" y="4820100"/>
              <a:chExt cx="77957" cy="443335"/>
            </a:xfrm>
          </p:grpSpPr>
          <p:sp>
            <p:nvSpPr>
              <p:cNvPr id="457" name="矩形 456">
                <a:extLst>
                  <a:ext uri="{FF2B5EF4-FFF2-40B4-BE49-F238E27FC236}">
                    <a16:creationId xmlns:a16="http://schemas.microsoft.com/office/drawing/2014/main" id="{2D189358-6D5A-F04C-80F4-79AF535984B6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58" name="组合 457">
                <a:extLst>
                  <a:ext uri="{FF2B5EF4-FFF2-40B4-BE49-F238E27FC236}">
                    <a16:creationId xmlns:a16="http://schemas.microsoft.com/office/drawing/2014/main" id="{C6AEDAB6-2B67-D56D-2863-EE5B7DBF4FB8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459" name="矩形 458">
                  <a:extLst>
                    <a:ext uri="{FF2B5EF4-FFF2-40B4-BE49-F238E27FC236}">
                      <a16:creationId xmlns:a16="http://schemas.microsoft.com/office/drawing/2014/main" id="{21AB36FB-398C-11FE-0695-D5365E82954F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460" name="组合 459">
                  <a:extLst>
                    <a:ext uri="{FF2B5EF4-FFF2-40B4-BE49-F238E27FC236}">
                      <a16:creationId xmlns:a16="http://schemas.microsoft.com/office/drawing/2014/main" id="{EC653202-98B5-A0A4-E368-C9257C082A43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461" name="矩形 460">
                    <a:extLst>
                      <a:ext uri="{FF2B5EF4-FFF2-40B4-BE49-F238E27FC236}">
                        <a16:creationId xmlns:a16="http://schemas.microsoft.com/office/drawing/2014/main" id="{449390CF-79AD-BF93-C9D6-15B1BCDE7E8F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462" name="矩形 461">
                    <a:extLst>
                      <a:ext uri="{FF2B5EF4-FFF2-40B4-BE49-F238E27FC236}">
                        <a16:creationId xmlns:a16="http://schemas.microsoft.com/office/drawing/2014/main" id="{970F0375-5960-3217-1F37-D5AE82EA0CA6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479" name="组合 478">
            <a:extLst>
              <a:ext uri="{FF2B5EF4-FFF2-40B4-BE49-F238E27FC236}">
                <a16:creationId xmlns:a16="http://schemas.microsoft.com/office/drawing/2014/main" id="{ECC36FE8-C0F8-4970-4746-6ADE32BEA67D}"/>
              </a:ext>
            </a:extLst>
          </p:cNvPr>
          <p:cNvGrpSpPr/>
          <p:nvPr/>
        </p:nvGrpSpPr>
        <p:grpSpPr>
          <a:xfrm>
            <a:off x="4848892" y="4052880"/>
            <a:ext cx="77957" cy="443335"/>
            <a:chOff x="6653438" y="4820100"/>
            <a:chExt cx="77957" cy="443335"/>
          </a:xfrm>
        </p:grpSpPr>
        <p:sp>
          <p:nvSpPr>
            <p:cNvPr id="480" name="矩形 479">
              <a:extLst>
                <a:ext uri="{FF2B5EF4-FFF2-40B4-BE49-F238E27FC236}">
                  <a16:creationId xmlns:a16="http://schemas.microsoft.com/office/drawing/2014/main" id="{BED2B1D3-FAA0-2741-9690-27FEC1510F1F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81" name="组合 480">
              <a:extLst>
                <a:ext uri="{FF2B5EF4-FFF2-40B4-BE49-F238E27FC236}">
                  <a16:creationId xmlns:a16="http://schemas.microsoft.com/office/drawing/2014/main" id="{77BE42AB-CCD9-A2C4-F560-5DFE58179A86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482" name="矩形 481">
                <a:extLst>
                  <a:ext uri="{FF2B5EF4-FFF2-40B4-BE49-F238E27FC236}">
                    <a16:creationId xmlns:a16="http://schemas.microsoft.com/office/drawing/2014/main" id="{07446F81-8B92-5219-53C1-710580E2CB30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483" name="组合 482">
                <a:extLst>
                  <a:ext uri="{FF2B5EF4-FFF2-40B4-BE49-F238E27FC236}">
                    <a16:creationId xmlns:a16="http://schemas.microsoft.com/office/drawing/2014/main" id="{BA561DD7-0843-0639-1565-F5E3191F96E3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484" name="矩形 483">
                  <a:extLst>
                    <a:ext uri="{FF2B5EF4-FFF2-40B4-BE49-F238E27FC236}">
                      <a16:creationId xmlns:a16="http://schemas.microsoft.com/office/drawing/2014/main" id="{4B3CEC97-ABFD-5931-0899-2AFE4520BF6D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485" name="矩形 484">
                  <a:extLst>
                    <a:ext uri="{FF2B5EF4-FFF2-40B4-BE49-F238E27FC236}">
                      <a16:creationId xmlns:a16="http://schemas.microsoft.com/office/drawing/2014/main" id="{92D0DC1D-3E0F-0EE7-976C-3B7EAE9A3D36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486" name="组合 485">
            <a:extLst>
              <a:ext uri="{FF2B5EF4-FFF2-40B4-BE49-F238E27FC236}">
                <a16:creationId xmlns:a16="http://schemas.microsoft.com/office/drawing/2014/main" id="{5906A14C-4B52-F52F-E151-E1C1E04166EF}"/>
              </a:ext>
            </a:extLst>
          </p:cNvPr>
          <p:cNvGrpSpPr/>
          <p:nvPr/>
        </p:nvGrpSpPr>
        <p:grpSpPr>
          <a:xfrm>
            <a:off x="4490097" y="2254620"/>
            <a:ext cx="75462" cy="435712"/>
            <a:chOff x="6178758" y="2957438"/>
            <a:chExt cx="75462" cy="435712"/>
          </a:xfrm>
        </p:grpSpPr>
        <p:sp>
          <p:nvSpPr>
            <p:cNvPr id="487" name="矩形 486">
              <a:extLst>
                <a:ext uri="{FF2B5EF4-FFF2-40B4-BE49-F238E27FC236}">
                  <a16:creationId xmlns:a16="http://schemas.microsoft.com/office/drawing/2014/main" id="{B5840D3C-5F7D-0D91-50AC-8842ED829316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88" name="矩形 487">
              <a:extLst>
                <a:ext uri="{FF2B5EF4-FFF2-40B4-BE49-F238E27FC236}">
                  <a16:creationId xmlns:a16="http://schemas.microsoft.com/office/drawing/2014/main" id="{CCEC80C5-7A5E-14C4-06F0-E36C9C0FE70E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89" name="组合 488">
              <a:extLst>
                <a:ext uri="{FF2B5EF4-FFF2-40B4-BE49-F238E27FC236}">
                  <a16:creationId xmlns:a16="http://schemas.microsoft.com/office/drawing/2014/main" id="{09A03BC7-0781-B020-EEDB-E0D607D7F0F0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490" name="矩形 489">
                <a:extLst>
                  <a:ext uri="{FF2B5EF4-FFF2-40B4-BE49-F238E27FC236}">
                    <a16:creationId xmlns:a16="http://schemas.microsoft.com/office/drawing/2014/main" id="{977CEF6D-FD59-2C24-0D63-262ECF87AB65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1" name="矩形 490">
                <a:extLst>
                  <a:ext uri="{FF2B5EF4-FFF2-40B4-BE49-F238E27FC236}">
                    <a16:creationId xmlns:a16="http://schemas.microsoft.com/office/drawing/2014/main" id="{C6B4F4AE-5D41-AD7C-3069-4EDFB144C1B0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92" name="组合 491">
            <a:extLst>
              <a:ext uri="{FF2B5EF4-FFF2-40B4-BE49-F238E27FC236}">
                <a16:creationId xmlns:a16="http://schemas.microsoft.com/office/drawing/2014/main" id="{75DAA691-5DC7-7ACF-7CF1-B84590045111}"/>
              </a:ext>
            </a:extLst>
          </p:cNvPr>
          <p:cNvGrpSpPr/>
          <p:nvPr/>
        </p:nvGrpSpPr>
        <p:grpSpPr>
          <a:xfrm>
            <a:off x="4654536" y="2988192"/>
            <a:ext cx="77019" cy="433548"/>
            <a:chOff x="3790969" y="4956973"/>
            <a:chExt cx="77019" cy="433548"/>
          </a:xfrm>
        </p:grpSpPr>
        <p:sp>
          <p:nvSpPr>
            <p:cNvPr id="493" name="矩形 492">
              <a:extLst>
                <a:ext uri="{FF2B5EF4-FFF2-40B4-BE49-F238E27FC236}">
                  <a16:creationId xmlns:a16="http://schemas.microsoft.com/office/drawing/2014/main" id="{6FB6FA8C-9E57-DCAD-AEEA-50B345228C56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94" name="矩形 493">
              <a:extLst>
                <a:ext uri="{FF2B5EF4-FFF2-40B4-BE49-F238E27FC236}">
                  <a16:creationId xmlns:a16="http://schemas.microsoft.com/office/drawing/2014/main" id="{07EAF390-9B1B-293D-DEA1-022A3E134BE0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495" name="组合 494">
              <a:extLst>
                <a:ext uri="{FF2B5EF4-FFF2-40B4-BE49-F238E27FC236}">
                  <a16:creationId xmlns:a16="http://schemas.microsoft.com/office/drawing/2014/main" id="{F84D485C-25D3-82E9-11AD-B09931572483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496" name="矩形 495">
                <a:extLst>
                  <a:ext uri="{FF2B5EF4-FFF2-40B4-BE49-F238E27FC236}">
                    <a16:creationId xmlns:a16="http://schemas.microsoft.com/office/drawing/2014/main" id="{C1E4EC97-6BB6-740D-9ABC-82E064490372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7" name="矩形 496">
                <a:extLst>
                  <a:ext uri="{FF2B5EF4-FFF2-40B4-BE49-F238E27FC236}">
                    <a16:creationId xmlns:a16="http://schemas.microsoft.com/office/drawing/2014/main" id="{060B7EC9-55BA-ED97-24E1-6530688F3512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498" name="组合 497">
            <a:extLst>
              <a:ext uri="{FF2B5EF4-FFF2-40B4-BE49-F238E27FC236}">
                <a16:creationId xmlns:a16="http://schemas.microsoft.com/office/drawing/2014/main" id="{AD74BCD5-EC1B-41E4-5F10-B5549E75F0F3}"/>
              </a:ext>
            </a:extLst>
          </p:cNvPr>
          <p:cNvGrpSpPr/>
          <p:nvPr/>
        </p:nvGrpSpPr>
        <p:grpSpPr>
          <a:xfrm>
            <a:off x="4990176" y="4907440"/>
            <a:ext cx="76479" cy="454041"/>
            <a:chOff x="6806464" y="2030697"/>
            <a:chExt cx="76479" cy="454041"/>
          </a:xfrm>
        </p:grpSpPr>
        <p:sp>
          <p:nvSpPr>
            <p:cNvPr id="499" name="矩形 498">
              <a:extLst>
                <a:ext uri="{FF2B5EF4-FFF2-40B4-BE49-F238E27FC236}">
                  <a16:creationId xmlns:a16="http://schemas.microsoft.com/office/drawing/2014/main" id="{7B8BBC30-DC88-5FA5-3938-0DB35C8E7BC1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00" name="组合 499">
              <a:extLst>
                <a:ext uri="{FF2B5EF4-FFF2-40B4-BE49-F238E27FC236}">
                  <a16:creationId xmlns:a16="http://schemas.microsoft.com/office/drawing/2014/main" id="{06215FEB-B300-E119-3D3F-0E966EB3CF2D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501" name="矩形 500">
                <a:extLst>
                  <a:ext uri="{FF2B5EF4-FFF2-40B4-BE49-F238E27FC236}">
                    <a16:creationId xmlns:a16="http://schemas.microsoft.com/office/drawing/2014/main" id="{235AD02C-3B38-3944-E790-484492F0002D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02" name="组合 501">
                <a:extLst>
                  <a:ext uri="{FF2B5EF4-FFF2-40B4-BE49-F238E27FC236}">
                    <a16:creationId xmlns:a16="http://schemas.microsoft.com/office/drawing/2014/main" id="{A58756C2-A397-E992-1C0F-CED94C287AEA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503" name="矩形 502">
                  <a:extLst>
                    <a:ext uri="{FF2B5EF4-FFF2-40B4-BE49-F238E27FC236}">
                      <a16:creationId xmlns:a16="http://schemas.microsoft.com/office/drawing/2014/main" id="{A6263A6B-34D5-3B29-CACE-D16F78CFAD4A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04" name="矩形 503">
                  <a:extLst>
                    <a:ext uri="{FF2B5EF4-FFF2-40B4-BE49-F238E27FC236}">
                      <a16:creationId xmlns:a16="http://schemas.microsoft.com/office/drawing/2014/main" id="{3322373F-63BB-0DB1-3EF0-13B7B60EB428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05" name="组合 504">
            <a:extLst>
              <a:ext uri="{FF2B5EF4-FFF2-40B4-BE49-F238E27FC236}">
                <a16:creationId xmlns:a16="http://schemas.microsoft.com/office/drawing/2014/main" id="{5D457DB7-8746-ECE0-AF41-CA10FB56CFE9}"/>
              </a:ext>
            </a:extLst>
          </p:cNvPr>
          <p:cNvGrpSpPr/>
          <p:nvPr/>
        </p:nvGrpSpPr>
        <p:grpSpPr>
          <a:xfrm>
            <a:off x="4647030" y="2267236"/>
            <a:ext cx="77019" cy="433548"/>
            <a:chOff x="3790969" y="4956973"/>
            <a:chExt cx="77019" cy="433548"/>
          </a:xfrm>
        </p:grpSpPr>
        <p:sp>
          <p:nvSpPr>
            <p:cNvPr id="506" name="矩形 505">
              <a:extLst>
                <a:ext uri="{FF2B5EF4-FFF2-40B4-BE49-F238E27FC236}">
                  <a16:creationId xmlns:a16="http://schemas.microsoft.com/office/drawing/2014/main" id="{E817B6AA-69FA-48A8-89D4-C68165FC9F0F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07" name="矩形 506">
              <a:extLst>
                <a:ext uri="{FF2B5EF4-FFF2-40B4-BE49-F238E27FC236}">
                  <a16:creationId xmlns:a16="http://schemas.microsoft.com/office/drawing/2014/main" id="{B7613273-F37F-C099-5493-BBD34D996883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08" name="组合 507">
              <a:extLst>
                <a:ext uri="{FF2B5EF4-FFF2-40B4-BE49-F238E27FC236}">
                  <a16:creationId xmlns:a16="http://schemas.microsoft.com/office/drawing/2014/main" id="{ECC6E0DA-8304-8E13-14C1-FA54B0D6E016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509" name="矩形 508">
                <a:extLst>
                  <a:ext uri="{FF2B5EF4-FFF2-40B4-BE49-F238E27FC236}">
                    <a16:creationId xmlns:a16="http://schemas.microsoft.com/office/drawing/2014/main" id="{51B30808-98C4-F6EE-B5A3-D7243CBBA731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10" name="矩形 509">
                <a:extLst>
                  <a:ext uri="{FF2B5EF4-FFF2-40B4-BE49-F238E27FC236}">
                    <a16:creationId xmlns:a16="http://schemas.microsoft.com/office/drawing/2014/main" id="{50FC5F2C-8EC4-A88E-3DAC-8D6E526613E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11" name="组合 510">
            <a:extLst>
              <a:ext uri="{FF2B5EF4-FFF2-40B4-BE49-F238E27FC236}">
                <a16:creationId xmlns:a16="http://schemas.microsoft.com/office/drawing/2014/main" id="{948C121E-4556-A042-0C39-807CF14AE855}"/>
              </a:ext>
            </a:extLst>
          </p:cNvPr>
          <p:cNvGrpSpPr/>
          <p:nvPr/>
        </p:nvGrpSpPr>
        <p:grpSpPr>
          <a:xfrm>
            <a:off x="4831309" y="2984722"/>
            <a:ext cx="77957" cy="443335"/>
            <a:chOff x="6653438" y="4820100"/>
            <a:chExt cx="77957" cy="443335"/>
          </a:xfrm>
        </p:grpSpPr>
        <p:sp>
          <p:nvSpPr>
            <p:cNvPr id="512" name="矩形 511">
              <a:extLst>
                <a:ext uri="{FF2B5EF4-FFF2-40B4-BE49-F238E27FC236}">
                  <a16:creationId xmlns:a16="http://schemas.microsoft.com/office/drawing/2014/main" id="{724770F2-DB53-370D-647C-5CD69DD388B4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13" name="组合 512">
              <a:extLst>
                <a:ext uri="{FF2B5EF4-FFF2-40B4-BE49-F238E27FC236}">
                  <a16:creationId xmlns:a16="http://schemas.microsoft.com/office/drawing/2014/main" id="{D4756586-48DD-0FEA-CBA4-3081755B086A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514" name="矩形 513">
                <a:extLst>
                  <a:ext uri="{FF2B5EF4-FFF2-40B4-BE49-F238E27FC236}">
                    <a16:creationId xmlns:a16="http://schemas.microsoft.com/office/drawing/2014/main" id="{857EA71B-CD0C-DD86-6E0E-BEF4E0926806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15" name="组合 514">
                <a:extLst>
                  <a:ext uri="{FF2B5EF4-FFF2-40B4-BE49-F238E27FC236}">
                    <a16:creationId xmlns:a16="http://schemas.microsoft.com/office/drawing/2014/main" id="{AE6425A9-5FCF-CFFB-04C8-53CCFDAC70B9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516" name="矩形 515">
                  <a:extLst>
                    <a:ext uri="{FF2B5EF4-FFF2-40B4-BE49-F238E27FC236}">
                      <a16:creationId xmlns:a16="http://schemas.microsoft.com/office/drawing/2014/main" id="{B0121B5C-DADD-EF63-E2D5-E51B72E2C643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17" name="矩形 516">
                  <a:extLst>
                    <a:ext uri="{FF2B5EF4-FFF2-40B4-BE49-F238E27FC236}">
                      <a16:creationId xmlns:a16="http://schemas.microsoft.com/office/drawing/2014/main" id="{50208E44-4C95-EA8B-300F-80DA964A3610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18" name="组合 517">
            <a:extLst>
              <a:ext uri="{FF2B5EF4-FFF2-40B4-BE49-F238E27FC236}">
                <a16:creationId xmlns:a16="http://schemas.microsoft.com/office/drawing/2014/main" id="{8FA62E49-001D-5406-2B56-245907088902}"/>
              </a:ext>
            </a:extLst>
          </p:cNvPr>
          <p:cNvGrpSpPr/>
          <p:nvPr/>
        </p:nvGrpSpPr>
        <p:grpSpPr>
          <a:xfrm>
            <a:off x="4997582" y="4045341"/>
            <a:ext cx="76479" cy="454041"/>
            <a:chOff x="6806464" y="2030697"/>
            <a:chExt cx="76479" cy="454041"/>
          </a:xfrm>
        </p:grpSpPr>
        <p:sp>
          <p:nvSpPr>
            <p:cNvPr id="519" name="矩形 518">
              <a:extLst>
                <a:ext uri="{FF2B5EF4-FFF2-40B4-BE49-F238E27FC236}">
                  <a16:creationId xmlns:a16="http://schemas.microsoft.com/office/drawing/2014/main" id="{BEFAD0DB-5966-0DC0-37FC-CD59315DB41C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20" name="组合 519">
              <a:extLst>
                <a:ext uri="{FF2B5EF4-FFF2-40B4-BE49-F238E27FC236}">
                  <a16:creationId xmlns:a16="http://schemas.microsoft.com/office/drawing/2014/main" id="{3A2C4E32-6802-BB20-6F3D-5BB9B062D610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521" name="矩形 520">
                <a:extLst>
                  <a:ext uri="{FF2B5EF4-FFF2-40B4-BE49-F238E27FC236}">
                    <a16:creationId xmlns:a16="http://schemas.microsoft.com/office/drawing/2014/main" id="{195599F9-8005-1F62-6CA0-B8A061E2AABF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22" name="组合 521">
                <a:extLst>
                  <a:ext uri="{FF2B5EF4-FFF2-40B4-BE49-F238E27FC236}">
                    <a16:creationId xmlns:a16="http://schemas.microsoft.com/office/drawing/2014/main" id="{9864B3F7-9049-60E5-FEB7-D2FAF923F939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523" name="矩形 522">
                  <a:extLst>
                    <a:ext uri="{FF2B5EF4-FFF2-40B4-BE49-F238E27FC236}">
                      <a16:creationId xmlns:a16="http://schemas.microsoft.com/office/drawing/2014/main" id="{0F34A1CD-496D-2E28-E08D-F92444B5CA61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24" name="矩形 523">
                  <a:extLst>
                    <a:ext uri="{FF2B5EF4-FFF2-40B4-BE49-F238E27FC236}">
                      <a16:creationId xmlns:a16="http://schemas.microsoft.com/office/drawing/2014/main" id="{08982BAA-D742-96AB-DD33-F4E75058F68C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25" name="组合 524">
            <a:extLst>
              <a:ext uri="{FF2B5EF4-FFF2-40B4-BE49-F238E27FC236}">
                <a16:creationId xmlns:a16="http://schemas.microsoft.com/office/drawing/2014/main" id="{0BC1E0E8-1748-8F50-3C9D-D27D010D1823}"/>
              </a:ext>
            </a:extLst>
          </p:cNvPr>
          <p:cNvGrpSpPr/>
          <p:nvPr/>
        </p:nvGrpSpPr>
        <p:grpSpPr>
          <a:xfrm>
            <a:off x="4493387" y="4907440"/>
            <a:ext cx="75462" cy="435712"/>
            <a:chOff x="6178758" y="2957438"/>
            <a:chExt cx="75462" cy="435712"/>
          </a:xfrm>
        </p:grpSpPr>
        <p:sp>
          <p:nvSpPr>
            <p:cNvPr id="526" name="矩形 525">
              <a:extLst>
                <a:ext uri="{FF2B5EF4-FFF2-40B4-BE49-F238E27FC236}">
                  <a16:creationId xmlns:a16="http://schemas.microsoft.com/office/drawing/2014/main" id="{49CFCA67-5D0F-7ED1-DEF7-17DB0D5D93F2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27" name="矩形 526">
              <a:extLst>
                <a:ext uri="{FF2B5EF4-FFF2-40B4-BE49-F238E27FC236}">
                  <a16:creationId xmlns:a16="http://schemas.microsoft.com/office/drawing/2014/main" id="{06B934CB-EF30-C078-2742-2C2752A1A37B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28" name="组合 527">
              <a:extLst>
                <a:ext uri="{FF2B5EF4-FFF2-40B4-BE49-F238E27FC236}">
                  <a16:creationId xmlns:a16="http://schemas.microsoft.com/office/drawing/2014/main" id="{7FE745BE-E244-FDA7-555A-9F9CB0898EDC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529" name="矩形 528">
                <a:extLst>
                  <a:ext uri="{FF2B5EF4-FFF2-40B4-BE49-F238E27FC236}">
                    <a16:creationId xmlns:a16="http://schemas.microsoft.com/office/drawing/2014/main" id="{B7875678-A4B3-0FDF-DB13-FBCB1EE56D76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0" name="矩形 529">
                <a:extLst>
                  <a:ext uri="{FF2B5EF4-FFF2-40B4-BE49-F238E27FC236}">
                    <a16:creationId xmlns:a16="http://schemas.microsoft.com/office/drawing/2014/main" id="{F85B74E9-B6C2-4177-9B92-9C0285EAB3BF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cxnSp>
        <p:nvCxnSpPr>
          <p:cNvPr id="531" name="直线箭头连接符 530">
            <a:extLst>
              <a:ext uri="{FF2B5EF4-FFF2-40B4-BE49-F238E27FC236}">
                <a16:creationId xmlns:a16="http://schemas.microsoft.com/office/drawing/2014/main" id="{B5DF8386-744B-FEA5-4A17-0A9A78452543}"/>
              </a:ext>
            </a:extLst>
          </p:cNvPr>
          <p:cNvCxnSpPr>
            <a:cxnSpLocks/>
          </p:cNvCxnSpPr>
          <p:nvPr/>
        </p:nvCxnSpPr>
        <p:spPr>
          <a:xfrm flipV="1">
            <a:off x="5600327" y="2393224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8" name="直线箭头连接符 537">
            <a:extLst>
              <a:ext uri="{FF2B5EF4-FFF2-40B4-BE49-F238E27FC236}">
                <a16:creationId xmlns:a16="http://schemas.microsoft.com/office/drawing/2014/main" id="{34010BE3-B81C-B690-AC32-F9A04CB3652B}"/>
              </a:ext>
            </a:extLst>
          </p:cNvPr>
          <p:cNvCxnSpPr>
            <a:cxnSpLocks/>
          </p:cNvCxnSpPr>
          <p:nvPr/>
        </p:nvCxnSpPr>
        <p:spPr>
          <a:xfrm flipV="1">
            <a:off x="5615642" y="3323794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9" name="直线箭头连接符 538">
            <a:extLst>
              <a:ext uri="{FF2B5EF4-FFF2-40B4-BE49-F238E27FC236}">
                <a16:creationId xmlns:a16="http://schemas.microsoft.com/office/drawing/2014/main" id="{D75C4442-1990-CD8E-7420-5D498C0B432B}"/>
              </a:ext>
            </a:extLst>
          </p:cNvPr>
          <p:cNvCxnSpPr>
            <a:cxnSpLocks/>
          </p:cNvCxnSpPr>
          <p:nvPr/>
        </p:nvCxnSpPr>
        <p:spPr>
          <a:xfrm flipV="1">
            <a:off x="5660715" y="4248534"/>
            <a:ext cx="180825" cy="91785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0" name="直线箭头连接符 539">
            <a:extLst>
              <a:ext uri="{FF2B5EF4-FFF2-40B4-BE49-F238E27FC236}">
                <a16:creationId xmlns:a16="http://schemas.microsoft.com/office/drawing/2014/main" id="{02EDC7CE-0D48-547D-3A7A-3B1142ADC764}"/>
              </a:ext>
            </a:extLst>
          </p:cNvPr>
          <p:cNvCxnSpPr>
            <a:cxnSpLocks/>
          </p:cNvCxnSpPr>
          <p:nvPr/>
        </p:nvCxnSpPr>
        <p:spPr>
          <a:xfrm>
            <a:off x="5856838" y="2429668"/>
            <a:ext cx="260455" cy="270262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2" name="组合 531">
            <a:extLst>
              <a:ext uri="{FF2B5EF4-FFF2-40B4-BE49-F238E27FC236}">
                <a16:creationId xmlns:a16="http://schemas.microsoft.com/office/drawing/2014/main" id="{A79A4D22-4617-DD45-8E4A-AF5801F2BF82}"/>
              </a:ext>
            </a:extLst>
          </p:cNvPr>
          <p:cNvGrpSpPr/>
          <p:nvPr/>
        </p:nvGrpSpPr>
        <p:grpSpPr>
          <a:xfrm>
            <a:off x="5868363" y="2660825"/>
            <a:ext cx="77019" cy="433548"/>
            <a:chOff x="3790969" y="4956973"/>
            <a:chExt cx="77019" cy="433548"/>
          </a:xfrm>
        </p:grpSpPr>
        <p:sp>
          <p:nvSpPr>
            <p:cNvPr id="533" name="矩形 532">
              <a:extLst>
                <a:ext uri="{FF2B5EF4-FFF2-40B4-BE49-F238E27FC236}">
                  <a16:creationId xmlns:a16="http://schemas.microsoft.com/office/drawing/2014/main" id="{61E5DE28-C4BD-CED4-04F3-E9FB41CAD808}"/>
                </a:ext>
              </a:extLst>
            </p:cNvPr>
            <p:cNvSpPr/>
            <p:nvPr/>
          </p:nvSpPr>
          <p:spPr>
            <a:xfrm>
              <a:off x="3795988" y="5206921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34" name="矩形 533">
              <a:extLst>
                <a:ext uri="{FF2B5EF4-FFF2-40B4-BE49-F238E27FC236}">
                  <a16:creationId xmlns:a16="http://schemas.microsoft.com/office/drawing/2014/main" id="{3A6705B1-CBD3-1560-5998-8F06A00A616C}"/>
                </a:ext>
              </a:extLst>
            </p:cNvPr>
            <p:cNvSpPr/>
            <p:nvPr/>
          </p:nvSpPr>
          <p:spPr>
            <a:xfrm>
              <a:off x="3795988" y="5107168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35" name="组合 534">
              <a:extLst>
                <a:ext uri="{FF2B5EF4-FFF2-40B4-BE49-F238E27FC236}">
                  <a16:creationId xmlns:a16="http://schemas.microsoft.com/office/drawing/2014/main" id="{F3FDF2C5-6422-6FA1-DB5C-1DE9515D0786}"/>
                </a:ext>
              </a:extLst>
            </p:cNvPr>
            <p:cNvGrpSpPr/>
            <p:nvPr/>
          </p:nvGrpSpPr>
          <p:grpSpPr>
            <a:xfrm>
              <a:off x="3790969" y="4956973"/>
              <a:ext cx="72000" cy="250199"/>
              <a:chOff x="2826000" y="2240807"/>
              <a:chExt cx="72000" cy="250199"/>
            </a:xfrm>
          </p:grpSpPr>
          <p:sp>
            <p:nvSpPr>
              <p:cNvPr id="536" name="矩形 535">
                <a:extLst>
                  <a:ext uri="{FF2B5EF4-FFF2-40B4-BE49-F238E27FC236}">
                    <a16:creationId xmlns:a16="http://schemas.microsoft.com/office/drawing/2014/main" id="{949400F2-7BC4-69BC-D81F-DE288DFBC666}"/>
                  </a:ext>
                </a:extLst>
              </p:cNvPr>
              <p:cNvSpPr/>
              <p:nvPr/>
            </p:nvSpPr>
            <p:spPr>
              <a:xfrm>
                <a:off x="2826000" y="2307406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37" name="矩形 536">
                <a:extLst>
                  <a:ext uri="{FF2B5EF4-FFF2-40B4-BE49-F238E27FC236}">
                    <a16:creationId xmlns:a16="http://schemas.microsoft.com/office/drawing/2014/main" id="{C8FC4925-F409-1E30-8796-309391A93BFF}"/>
                  </a:ext>
                </a:extLst>
              </p:cNvPr>
              <p:cNvSpPr/>
              <p:nvPr/>
            </p:nvSpPr>
            <p:spPr>
              <a:xfrm>
                <a:off x="2826000" y="2240807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grpSp>
        <p:nvGrpSpPr>
          <p:cNvPr id="543" name="组合 542">
            <a:extLst>
              <a:ext uri="{FF2B5EF4-FFF2-40B4-BE49-F238E27FC236}">
                <a16:creationId xmlns:a16="http://schemas.microsoft.com/office/drawing/2014/main" id="{7B10A9E3-E826-3BC0-4F60-67EACBCA9FD5}"/>
              </a:ext>
            </a:extLst>
          </p:cNvPr>
          <p:cNvGrpSpPr/>
          <p:nvPr/>
        </p:nvGrpSpPr>
        <p:grpSpPr>
          <a:xfrm>
            <a:off x="5633554" y="2653258"/>
            <a:ext cx="77957" cy="443335"/>
            <a:chOff x="6653438" y="4820100"/>
            <a:chExt cx="77957" cy="443335"/>
          </a:xfrm>
        </p:grpSpPr>
        <p:sp>
          <p:nvSpPr>
            <p:cNvPr id="544" name="矩形 543">
              <a:extLst>
                <a:ext uri="{FF2B5EF4-FFF2-40B4-BE49-F238E27FC236}">
                  <a16:creationId xmlns:a16="http://schemas.microsoft.com/office/drawing/2014/main" id="{F24E93F4-962B-07E2-019A-36AB4905A021}"/>
                </a:ext>
              </a:extLst>
            </p:cNvPr>
            <p:cNvSpPr/>
            <p:nvPr/>
          </p:nvSpPr>
          <p:spPr>
            <a:xfrm>
              <a:off x="6653584" y="5079835"/>
              <a:ext cx="72000" cy="183600"/>
            </a:xfrm>
            <a:prstGeom prst="rect">
              <a:avLst/>
            </a:prstGeom>
            <a:solidFill>
              <a:srgbClr val="02FD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45" name="组合 544">
              <a:extLst>
                <a:ext uri="{FF2B5EF4-FFF2-40B4-BE49-F238E27FC236}">
                  <a16:creationId xmlns:a16="http://schemas.microsoft.com/office/drawing/2014/main" id="{29AB4EA3-8218-D907-6500-DA77D08CF3E2}"/>
                </a:ext>
              </a:extLst>
            </p:cNvPr>
            <p:cNvGrpSpPr/>
            <p:nvPr/>
          </p:nvGrpSpPr>
          <p:grpSpPr>
            <a:xfrm>
              <a:off x="6653438" y="4820100"/>
              <a:ext cx="77957" cy="361450"/>
              <a:chOff x="4933898" y="2131978"/>
              <a:chExt cx="77957" cy="361450"/>
            </a:xfrm>
          </p:grpSpPr>
          <p:sp>
            <p:nvSpPr>
              <p:cNvPr id="546" name="矩形 545">
                <a:extLst>
                  <a:ext uri="{FF2B5EF4-FFF2-40B4-BE49-F238E27FC236}">
                    <a16:creationId xmlns:a16="http://schemas.microsoft.com/office/drawing/2014/main" id="{A46F46B9-7698-438C-39E1-3D0E0908B73C}"/>
                  </a:ext>
                </a:extLst>
              </p:cNvPr>
              <p:cNvSpPr/>
              <p:nvPr/>
            </p:nvSpPr>
            <p:spPr>
              <a:xfrm>
                <a:off x="4939855" y="230982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47" name="组合 546">
                <a:extLst>
                  <a:ext uri="{FF2B5EF4-FFF2-40B4-BE49-F238E27FC236}">
                    <a16:creationId xmlns:a16="http://schemas.microsoft.com/office/drawing/2014/main" id="{A5CAC8E8-BD33-317F-D949-D76DA8007B98}"/>
                  </a:ext>
                </a:extLst>
              </p:cNvPr>
              <p:cNvGrpSpPr/>
              <p:nvPr/>
            </p:nvGrpSpPr>
            <p:grpSpPr>
              <a:xfrm>
                <a:off x="4933898" y="2131978"/>
                <a:ext cx="72000" cy="279137"/>
                <a:chOff x="2958412" y="3077657"/>
                <a:chExt cx="72000" cy="279137"/>
              </a:xfrm>
            </p:grpSpPr>
            <p:sp>
              <p:nvSpPr>
                <p:cNvPr id="548" name="矩形 547">
                  <a:extLst>
                    <a:ext uri="{FF2B5EF4-FFF2-40B4-BE49-F238E27FC236}">
                      <a16:creationId xmlns:a16="http://schemas.microsoft.com/office/drawing/2014/main" id="{C367EB48-56F3-84F1-A339-4847E69962D8}"/>
                    </a:ext>
                  </a:extLst>
                </p:cNvPr>
                <p:cNvSpPr/>
                <p:nvPr/>
              </p:nvSpPr>
              <p:spPr>
                <a:xfrm>
                  <a:off x="2958412" y="3173194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49" name="矩形 548">
                  <a:extLst>
                    <a:ext uri="{FF2B5EF4-FFF2-40B4-BE49-F238E27FC236}">
                      <a16:creationId xmlns:a16="http://schemas.microsoft.com/office/drawing/2014/main" id="{DE9D2AF3-45DC-DB34-B25D-EE606CD050EC}"/>
                    </a:ext>
                  </a:extLst>
                </p:cNvPr>
                <p:cNvSpPr/>
                <p:nvPr/>
              </p:nvSpPr>
              <p:spPr>
                <a:xfrm>
                  <a:off x="2958412" y="3077657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50" name="组合 549">
            <a:extLst>
              <a:ext uri="{FF2B5EF4-FFF2-40B4-BE49-F238E27FC236}">
                <a16:creationId xmlns:a16="http://schemas.microsoft.com/office/drawing/2014/main" id="{CE187DAF-9A87-5759-043A-3C3F03015DEB}"/>
              </a:ext>
            </a:extLst>
          </p:cNvPr>
          <p:cNvGrpSpPr/>
          <p:nvPr/>
        </p:nvGrpSpPr>
        <p:grpSpPr>
          <a:xfrm>
            <a:off x="5640104" y="3556595"/>
            <a:ext cx="76479" cy="454041"/>
            <a:chOff x="6806464" y="2030697"/>
            <a:chExt cx="76479" cy="454041"/>
          </a:xfrm>
        </p:grpSpPr>
        <p:sp>
          <p:nvSpPr>
            <p:cNvPr id="551" name="矩形 550">
              <a:extLst>
                <a:ext uri="{FF2B5EF4-FFF2-40B4-BE49-F238E27FC236}">
                  <a16:creationId xmlns:a16="http://schemas.microsoft.com/office/drawing/2014/main" id="{399865A5-06CD-2CE4-B18C-A43564B72FE9}"/>
                </a:ext>
              </a:extLst>
            </p:cNvPr>
            <p:cNvSpPr/>
            <p:nvPr/>
          </p:nvSpPr>
          <p:spPr>
            <a:xfrm>
              <a:off x="6810943" y="2301138"/>
              <a:ext cx="72000" cy="183600"/>
            </a:xfrm>
            <a:prstGeom prst="rect">
              <a:avLst/>
            </a:prstGeom>
            <a:solidFill>
              <a:srgbClr val="FF5F00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52" name="组合 551">
              <a:extLst>
                <a:ext uri="{FF2B5EF4-FFF2-40B4-BE49-F238E27FC236}">
                  <a16:creationId xmlns:a16="http://schemas.microsoft.com/office/drawing/2014/main" id="{9635CBE4-CEEC-43D3-39B2-B6AEAAE5819C}"/>
                </a:ext>
              </a:extLst>
            </p:cNvPr>
            <p:cNvGrpSpPr/>
            <p:nvPr/>
          </p:nvGrpSpPr>
          <p:grpSpPr>
            <a:xfrm>
              <a:off x="6806464" y="2030697"/>
              <a:ext cx="72000" cy="364616"/>
              <a:chOff x="5067397" y="3034196"/>
              <a:chExt cx="72000" cy="364616"/>
            </a:xfrm>
          </p:grpSpPr>
          <p:sp>
            <p:nvSpPr>
              <p:cNvPr id="553" name="矩形 552">
                <a:extLst>
                  <a:ext uri="{FF2B5EF4-FFF2-40B4-BE49-F238E27FC236}">
                    <a16:creationId xmlns:a16="http://schemas.microsoft.com/office/drawing/2014/main" id="{D3C8258C-9B3B-14F4-C85C-8CF343740F22}"/>
                  </a:ext>
                </a:extLst>
              </p:cNvPr>
              <p:cNvSpPr/>
              <p:nvPr/>
            </p:nvSpPr>
            <p:spPr>
              <a:xfrm>
                <a:off x="5067397" y="3215212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54" name="组合 553">
                <a:extLst>
                  <a:ext uri="{FF2B5EF4-FFF2-40B4-BE49-F238E27FC236}">
                    <a16:creationId xmlns:a16="http://schemas.microsoft.com/office/drawing/2014/main" id="{7D4B7F4E-4AFE-1C76-A511-4D11C35F33FB}"/>
                  </a:ext>
                </a:extLst>
              </p:cNvPr>
              <p:cNvGrpSpPr/>
              <p:nvPr/>
            </p:nvGrpSpPr>
            <p:grpSpPr>
              <a:xfrm>
                <a:off x="5067397" y="3034196"/>
                <a:ext cx="72000" cy="275190"/>
                <a:chOff x="3077929" y="4043060"/>
                <a:chExt cx="72000" cy="275190"/>
              </a:xfrm>
            </p:grpSpPr>
            <p:sp>
              <p:nvSpPr>
                <p:cNvPr id="555" name="矩形 554">
                  <a:extLst>
                    <a:ext uri="{FF2B5EF4-FFF2-40B4-BE49-F238E27FC236}">
                      <a16:creationId xmlns:a16="http://schemas.microsoft.com/office/drawing/2014/main" id="{1F583825-CC5D-3968-85BE-6199DFBB4D61}"/>
                    </a:ext>
                  </a:extLst>
                </p:cNvPr>
                <p:cNvSpPr/>
                <p:nvPr/>
              </p:nvSpPr>
              <p:spPr>
                <a:xfrm>
                  <a:off x="3077929" y="4134650"/>
                  <a:ext cx="72000" cy="183600"/>
                </a:xfrm>
                <a:prstGeom prst="rect">
                  <a:avLst/>
                </a:prstGeom>
                <a:solidFill>
                  <a:srgbClr val="FAEADD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56" name="矩形 555">
                  <a:extLst>
                    <a:ext uri="{FF2B5EF4-FFF2-40B4-BE49-F238E27FC236}">
                      <a16:creationId xmlns:a16="http://schemas.microsoft.com/office/drawing/2014/main" id="{654B1F62-B912-0BCA-DA9B-FD756E8AE1B3}"/>
                    </a:ext>
                  </a:extLst>
                </p:cNvPr>
                <p:cNvSpPr/>
                <p:nvPr/>
              </p:nvSpPr>
              <p:spPr>
                <a:xfrm>
                  <a:off x="3077929" y="4043060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</p:grpSp>
      <p:grpSp>
        <p:nvGrpSpPr>
          <p:cNvPr id="557" name="组合 556">
            <a:extLst>
              <a:ext uri="{FF2B5EF4-FFF2-40B4-BE49-F238E27FC236}">
                <a16:creationId xmlns:a16="http://schemas.microsoft.com/office/drawing/2014/main" id="{C82417EB-93A4-81B3-82E8-207AFD2E26D5}"/>
              </a:ext>
            </a:extLst>
          </p:cNvPr>
          <p:cNvGrpSpPr/>
          <p:nvPr/>
        </p:nvGrpSpPr>
        <p:grpSpPr>
          <a:xfrm>
            <a:off x="5667823" y="4554980"/>
            <a:ext cx="75462" cy="435712"/>
            <a:chOff x="6178758" y="2957438"/>
            <a:chExt cx="75462" cy="435712"/>
          </a:xfrm>
        </p:grpSpPr>
        <p:sp>
          <p:nvSpPr>
            <p:cNvPr id="558" name="矩形 557">
              <a:extLst>
                <a:ext uri="{FF2B5EF4-FFF2-40B4-BE49-F238E27FC236}">
                  <a16:creationId xmlns:a16="http://schemas.microsoft.com/office/drawing/2014/main" id="{DC8CFBB5-F7E2-899A-B40E-2E08785FFEFE}"/>
                </a:ext>
              </a:extLst>
            </p:cNvPr>
            <p:cNvSpPr/>
            <p:nvPr/>
          </p:nvSpPr>
          <p:spPr>
            <a:xfrm>
              <a:off x="6181516" y="3209550"/>
              <a:ext cx="72000" cy="183600"/>
            </a:xfrm>
            <a:prstGeom prst="rect">
              <a:avLst/>
            </a:prstGeom>
            <a:solidFill>
              <a:srgbClr val="0432FF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559" name="矩形 558">
              <a:extLst>
                <a:ext uri="{FF2B5EF4-FFF2-40B4-BE49-F238E27FC236}">
                  <a16:creationId xmlns:a16="http://schemas.microsoft.com/office/drawing/2014/main" id="{F19EDF2D-AF71-F7F5-FB75-89CF3717FF33}"/>
                </a:ext>
              </a:extLst>
            </p:cNvPr>
            <p:cNvSpPr/>
            <p:nvPr/>
          </p:nvSpPr>
          <p:spPr>
            <a:xfrm>
              <a:off x="6182220" y="3108767"/>
              <a:ext cx="72000" cy="183600"/>
            </a:xfrm>
            <a:prstGeom prst="rect">
              <a:avLst/>
            </a:prstGeom>
            <a:solidFill>
              <a:srgbClr val="FAEADD"/>
            </a:solidFill>
            <a:ln w="8890">
              <a:solidFill>
                <a:schemeClr val="tx1"/>
              </a:solidFill>
              <a:tailEnd type="arrow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grpSp>
          <p:nvGrpSpPr>
            <p:cNvPr id="560" name="组合 559">
              <a:extLst>
                <a:ext uri="{FF2B5EF4-FFF2-40B4-BE49-F238E27FC236}">
                  <a16:creationId xmlns:a16="http://schemas.microsoft.com/office/drawing/2014/main" id="{34F02FA5-20B0-6908-DDC6-AE02FBCD6613}"/>
                </a:ext>
              </a:extLst>
            </p:cNvPr>
            <p:cNvGrpSpPr/>
            <p:nvPr/>
          </p:nvGrpSpPr>
          <p:grpSpPr>
            <a:xfrm>
              <a:off x="6178758" y="2957438"/>
              <a:ext cx="72000" cy="258162"/>
              <a:chOff x="2847617" y="5149390"/>
              <a:chExt cx="72000" cy="258162"/>
            </a:xfrm>
          </p:grpSpPr>
          <p:sp>
            <p:nvSpPr>
              <p:cNvPr id="561" name="矩形 560">
                <a:extLst>
                  <a:ext uri="{FF2B5EF4-FFF2-40B4-BE49-F238E27FC236}">
                    <a16:creationId xmlns:a16="http://schemas.microsoft.com/office/drawing/2014/main" id="{D666BE48-A214-D399-F077-8B4D6B1C3ED3}"/>
                  </a:ext>
                </a:extLst>
              </p:cNvPr>
              <p:cNvSpPr/>
              <p:nvPr/>
            </p:nvSpPr>
            <p:spPr>
              <a:xfrm>
                <a:off x="2847617" y="5223952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2" name="矩形 561">
                <a:extLst>
                  <a:ext uri="{FF2B5EF4-FFF2-40B4-BE49-F238E27FC236}">
                    <a16:creationId xmlns:a16="http://schemas.microsoft.com/office/drawing/2014/main" id="{67863546-460C-3A2E-0DD4-5019CEEB34D3}"/>
                  </a:ext>
                </a:extLst>
              </p:cNvPr>
              <p:cNvSpPr/>
              <p:nvPr/>
            </p:nvSpPr>
            <p:spPr>
              <a:xfrm>
                <a:off x="2847617" y="5149390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sp>
        <p:nvSpPr>
          <p:cNvPr id="563" name="矩形 562">
            <a:extLst>
              <a:ext uri="{FF2B5EF4-FFF2-40B4-BE49-F238E27FC236}">
                <a16:creationId xmlns:a16="http://schemas.microsoft.com/office/drawing/2014/main" id="{D00FDF5C-FEE3-D427-E527-F6CAF5CC502E}"/>
              </a:ext>
            </a:extLst>
          </p:cNvPr>
          <p:cNvSpPr/>
          <p:nvPr/>
        </p:nvSpPr>
        <p:spPr>
          <a:xfrm>
            <a:off x="6429498" y="2166650"/>
            <a:ext cx="648072" cy="327457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90" name="组合 589">
            <a:extLst>
              <a:ext uri="{FF2B5EF4-FFF2-40B4-BE49-F238E27FC236}">
                <a16:creationId xmlns:a16="http://schemas.microsoft.com/office/drawing/2014/main" id="{33FAB3D5-FF6F-27E9-A24C-6C6D57CEFFE9}"/>
              </a:ext>
            </a:extLst>
          </p:cNvPr>
          <p:cNvGrpSpPr/>
          <p:nvPr/>
        </p:nvGrpSpPr>
        <p:grpSpPr>
          <a:xfrm>
            <a:off x="6471069" y="2231445"/>
            <a:ext cx="579377" cy="461668"/>
            <a:chOff x="6471069" y="2231445"/>
            <a:chExt cx="579377" cy="461668"/>
          </a:xfrm>
        </p:grpSpPr>
        <p:grpSp>
          <p:nvGrpSpPr>
            <p:cNvPr id="564" name="组合 563">
              <a:extLst>
                <a:ext uri="{FF2B5EF4-FFF2-40B4-BE49-F238E27FC236}">
                  <a16:creationId xmlns:a16="http://schemas.microsoft.com/office/drawing/2014/main" id="{F1E675A1-38FF-1329-A03B-037F892E64D9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565" name="矩形 564">
                <a:extLst>
                  <a:ext uri="{FF2B5EF4-FFF2-40B4-BE49-F238E27FC236}">
                    <a16:creationId xmlns:a16="http://schemas.microsoft.com/office/drawing/2014/main" id="{B9A8E021-2EF7-53FF-81ED-7F553AF93534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66" name="矩形 565">
                <a:extLst>
                  <a:ext uri="{FF2B5EF4-FFF2-40B4-BE49-F238E27FC236}">
                    <a16:creationId xmlns:a16="http://schemas.microsoft.com/office/drawing/2014/main" id="{DEFBEC6B-DF20-D710-4244-EEC8FF1A63F4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67" name="组合 566">
                <a:extLst>
                  <a:ext uri="{FF2B5EF4-FFF2-40B4-BE49-F238E27FC236}">
                    <a16:creationId xmlns:a16="http://schemas.microsoft.com/office/drawing/2014/main" id="{AAC97802-3A86-13D1-0A26-75787430B58C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568" name="矩形 567">
                  <a:extLst>
                    <a:ext uri="{FF2B5EF4-FFF2-40B4-BE49-F238E27FC236}">
                      <a16:creationId xmlns:a16="http://schemas.microsoft.com/office/drawing/2014/main" id="{3D73A3BB-EE2F-E9F0-AC98-531A26680C7C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9" name="矩形 568">
                  <a:extLst>
                    <a:ext uri="{FF2B5EF4-FFF2-40B4-BE49-F238E27FC236}">
                      <a16:creationId xmlns:a16="http://schemas.microsoft.com/office/drawing/2014/main" id="{9CE2DA45-D49B-04F6-3ACE-656550DE3BA5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70" name="组合 569">
              <a:extLst>
                <a:ext uri="{FF2B5EF4-FFF2-40B4-BE49-F238E27FC236}">
                  <a16:creationId xmlns:a16="http://schemas.microsoft.com/office/drawing/2014/main" id="{8588CD08-3383-BE55-99CE-980C459EAA2C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571" name="矩形 570">
                <a:extLst>
                  <a:ext uri="{FF2B5EF4-FFF2-40B4-BE49-F238E27FC236}">
                    <a16:creationId xmlns:a16="http://schemas.microsoft.com/office/drawing/2014/main" id="{6BDAE111-FBE7-BE00-0D58-FA28E0954342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72" name="矩形 571">
                <a:extLst>
                  <a:ext uri="{FF2B5EF4-FFF2-40B4-BE49-F238E27FC236}">
                    <a16:creationId xmlns:a16="http://schemas.microsoft.com/office/drawing/2014/main" id="{F4500F63-CE3B-04C2-14A1-CBBF39F64EFD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73" name="组合 572">
                <a:extLst>
                  <a:ext uri="{FF2B5EF4-FFF2-40B4-BE49-F238E27FC236}">
                    <a16:creationId xmlns:a16="http://schemas.microsoft.com/office/drawing/2014/main" id="{71E7F0AE-99E1-0368-98B2-FED3110ED719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574" name="矩形 573">
                  <a:extLst>
                    <a:ext uri="{FF2B5EF4-FFF2-40B4-BE49-F238E27FC236}">
                      <a16:creationId xmlns:a16="http://schemas.microsoft.com/office/drawing/2014/main" id="{07AE8277-6EF0-AC7E-749C-5F8791B733FC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5" name="矩形 574">
                  <a:extLst>
                    <a:ext uri="{FF2B5EF4-FFF2-40B4-BE49-F238E27FC236}">
                      <a16:creationId xmlns:a16="http://schemas.microsoft.com/office/drawing/2014/main" id="{36373170-876D-AC5B-6422-04E5D47C2661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76" name="组合 575">
              <a:extLst>
                <a:ext uri="{FF2B5EF4-FFF2-40B4-BE49-F238E27FC236}">
                  <a16:creationId xmlns:a16="http://schemas.microsoft.com/office/drawing/2014/main" id="{4776EC1A-7D80-4EFA-34DA-F3F65DF66AA4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577" name="矩形 576">
                <a:extLst>
                  <a:ext uri="{FF2B5EF4-FFF2-40B4-BE49-F238E27FC236}">
                    <a16:creationId xmlns:a16="http://schemas.microsoft.com/office/drawing/2014/main" id="{077BD50D-9D4E-B6E0-F5A4-13CDE47631D4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78" name="组合 577">
                <a:extLst>
                  <a:ext uri="{FF2B5EF4-FFF2-40B4-BE49-F238E27FC236}">
                    <a16:creationId xmlns:a16="http://schemas.microsoft.com/office/drawing/2014/main" id="{A4DE0574-9F40-B374-E902-5273CF9E8FF1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579" name="矩形 578">
                  <a:extLst>
                    <a:ext uri="{FF2B5EF4-FFF2-40B4-BE49-F238E27FC236}">
                      <a16:creationId xmlns:a16="http://schemas.microsoft.com/office/drawing/2014/main" id="{D35B9089-613A-25CB-4291-0EC3C7AB652F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80" name="组合 579">
                  <a:extLst>
                    <a:ext uri="{FF2B5EF4-FFF2-40B4-BE49-F238E27FC236}">
                      <a16:creationId xmlns:a16="http://schemas.microsoft.com/office/drawing/2014/main" id="{1F8A5300-8DDA-C71D-4A9F-308368199B86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581" name="矩形 580">
                    <a:extLst>
                      <a:ext uri="{FF2B5EF4-FFF2-40B4-BE49-F238E27FC236}">
                        <a16:creationId xmlns:a16="http://schemas.microsoft.com/office/drawing/2014/main" id="{98F28525-7CB1-9584-8D07-510E291916FD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82" name="矩形 581">
                    <a:extLst>
                      <a:ext uri="{FF2B5EF4-FFF2-40B4-BE49-F238E27FC236}">
                        <a16:creationId xmlns:a16="http://schemas.microsoft.com/office/drawing/2014/main" id="{48C31E85-2AFF-7B4B-EA76-E39A21E39EC8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583" name="组合 582">
              <a:extLst>
                <a:ext uri="{FF2B5EF4-FFF2-40B4-BE49-F238E27FC236}">
                  <a16:creationId xmlns:a16="http://schemas.microsoft.com/office/drawing/2014/main" id="{3F7B39A4-D058-E0CC-50B4-397E6E9AFAD3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584" name="矩形 583">
                <a:extLst>
                  <a:ext uri="{FF2B5EF4-FFF2-40B4-BE49-F238E27FC236}">
                    <a16:creationId xmlns:a16="http://schemas.microsoft.com/office/drawing/2014/main" id="{3377C78B-14A7-ABE4-7622-D329D69A0568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85" name="组合 584">
                <a:extLst>
                  <a:ext uri="{FF2B5EF4-FFF2-40B4-BE49-F238E27FC236}">
                    <a16:creationId xmlns:a16="http://schemas.microsoft.com/office/drawing/2014/main" id="{41A93AE6-F1E5-3E2F-296A-2A4BB57C9098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586" name="矩形 585">
                  <a:extLst>
                    <a:ext uri="{FF2B5EF4-FFF2-40B4-BE49-F238E27FC236}">
                      <a16:creationId xmlns:a16="http://schemas.microsoft.com/office/drawing/2014/main" id="{33F0CE68-40F1-BA67-4D91-0D8E9688B24D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87" name="组合 586">
                  <a:extLst>
                    <a:ext uri="{FF2B5EF4-FFF2-40B4-BE49-F238E27FC236}">
                      <a16:creationId xmlns:a16="http://schemas.microsoft.com/office/drawing/2014/main" id="{FFFE82B8-E2F7-83D9-862A-0E6183D90284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588" name="矩形 587">
                    <a:extLst>
                      <a:ext uri="{FF2B5EF4-FFF2-40B4-BE49-F238E27FC236}">
                        <a16:creationId xmlns:a16="http://schemas.microsoft.com/office/drawing/2014/main" id="{644A8E35-3C9D-F38C-1D7B-FA2275BA6046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589" name="矩形 588">
                    <a:extLst>
                      <a:ext uri="{FF2B5EF4-FFF2-40B4-BE49-F238E27FC236}">
                        <a16:creationId xmlns:a16="http://schemas.microsoft.com/office/drawing/2014/main" id="{168EEF3A-6AE6-F85F-40F8-57C6BA81551C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591" name="组合 590">
            <a:extLst>
              <a:ext uri="{FF2B5EF4-FFF2-40B4-BE49-F238E27FC236}">
                <a16:creationId xmlns:a16="http://schemas.microsoft.com/office/drawing/2014/main" id="{68A8DD25-1E24-61D9-9430-486783337925}"/>
              </a:ext>
            </a:extLst>
          </p:cNvPr>
          <p:cNvGrpSpPr/>
          <p:nvPr/>
        </p:nvGrpSpPr>
        <p:grpSpPr>
          <a:xfrm>
            <a:off x="6458242" y="2975856"/>
            <a:ext cx="579377" cy="461668"/>
            <a:chOff x="6471069" y="2231445"/>
            <a:chExt cx="579377" cy="461668"/>
          </a:xfrm>
        </p:grpSpPr>
        <p:grpSp>
          <p:nvGrpSpPr>
            <p:cNvPr id="592" name="组合 591">
              <a:extLst>
                <a:ext uri="{FF2B5EF4-FFF2-40B4-BE49-F238E27FC236}">
                  <a16:creationId xmlns:a16="http://schemas.microsoft.com/office/drawing/2014/main" id="{622BC2C2-0760-2779-AE19-104F428C2F56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613" name="矩形 612">
                <a:extLst>
                  <a:ext uri="{FF2B5EF4-FFF2-40B4-BE49-F238E27FC236}">
                    <a16:creationId xmlns:a16="http://schemas.microsoft.com/office/drawing/2014/main" id="{280DBA00-8921-E869-0905-12234FF77452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14" name="矩形 613">
                <a:extLst>
                  <a:ext uri="{FF2B5EF4-FFF2-40B4-BE49-F238E27FC236}">
                    <a16:creationId xmlns:a16="http://schemas.microsoft.com/office/drawing/2014/main" id="{1A36CD61-CA2E-35B4-671D-0DDB7F9CE832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15" name="组合 614">
                <a:extLst>
                  <a:ext uri="{FF2B5EF4-FFF2-40B4-BE49-F238E27FC236}">
                    <a16:creationId xmlns:a16="http://schemas.microsoft.com/office/drawing/2014/main" id="{E78EE93E-3733-87AA-E8BD-3D732C6F521F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616" name="矩形 615">
                  <a:extLst>
                    <a:ext uri="{FF2B5EF4-FFF2-40B4-BE49-F238E27FC236}">
                      <a16:creationId xmlns:a16="http://schemas.microsoft.com/office/drawing/2014/main" id="{59E7AAE5-2265-B019-167A-D2F5212CFBD8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7" name="矩形 616">
                  <a:extLst>
                    <a:ext uri="{FF2B5EF4-FFF2-40B4-BE49-F238E27FC236}">
                      <a16:creationId xmlns:a16="http://schemas.microsoft.com/office/drawing/2014/main" id="{A2A43D28-E055-8A42-4658-13847EDC8841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93" name="组合 592">
              <a:extLst>
                <a:ext uri="{FF2B5EF4-FFF2-40B4-BE49-F238E27FC236}">
                  <a16:creationId xmlns:a16="http://schemas.microsoft.com/office/drawing/2014/main" id="{4754FE31-5C0D-EC39-178C-137070D502BD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608" name="矩形 607">
                <a:extLst>
                  <a:ext uri="{FF2B5EF4-FFF2-40B4-BE49-F238E27FC236}">
                    <a16:creationId xmlns:a16="http://schemas.microsoft.com/office/drawing/2014/main" id="{92FF7947-1C20-CA1E-E800-20A27B06CE5F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09" name="矩形 608">
                <a:extLst>
                  <a:ext uri="{FF2B5EF4-FFF2-40B4-BE49-F238E27FC236}">
                    <a16:creationId xmlns:a16="http://schemas.microsoft.com/office/drawing/2014/main" id="{416607B7-1F8C-A929-5D4B-94A2672E3A5C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10" name="组合 609">
                <a:extLst>
                  <a:ext uri="{FF2B5EF4-FFF2-40B4-BE49-F238E27FC236}">
                    <a16:creationId xmlns:a16="http://schemas.microsoft.com/office/drawing/2014/main" id="{1F93D394-3AF3-49A1-4918-D890FA013A3D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611" name="矩形 610">
                  <a:extLst>
                    <a:ext uri="{FF2B5EF4-FFF2-40B4-BE49-F238E27FC236}">
                      <a16:creationId xmlns:a16="http://schemas.microsoft.com/office/drawing/2014/main" id="{F59AEAA8-49F3-3E5D-D56D-CA988D0839A0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2" name="矩形 611">
                  <a:extLst>
                    <a:ext uri="{FF2B5EF4-FFF2-40B4-BE49-F238E27FC236}">
                      <a16:creationId xmlns:a16="http://schemas.microsoft.com/office/drawing/2014/main" id="{12EF0F63-772A-D258-0810-C95A2FA33A08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594" name="组合 593">
              <a:extLst>
                <a:ext uri="{FF2B5EF4-FFF2-40B4-BE49-F238E27FC236}">
                  <a16:creationId xmlns:a16="http://schemas.microsoft.com/office/drawing/2014/main" id="{775FA106-5C61-92F3-DB94-44A128A35759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602" name="矩形 601">
                <a:extLst>
                  <a:ext uri="{FF2B5EF4-FFF2-40B4-BE49-F238E27FC236}">
                    <a16:creationId xmlns:a16="http://schemas.microsoft.com/office/drawing/2014/main" id="{32D6075E-49CC-3222-4C8E-20F032CB32F5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03" name="组合 602">
                <a:extLst>
                  <a:ext uri="{FF2B5EF4-FFF2-40B4-BE49-F238E27FC236}">
                    <a16:creationId xmlns:a16="http://schemas.microsoft.com/office/drawing/2014/main" id="{424EFCD4-DE94-1B9D-7E5E-BD176EB2FD02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604" name="矩形 603">
                  <a:extLst>
                    <a:ext uri="{FF2B5EF4-FFF2-40B4-BE49-F238E27FC236}">
                      <a16:creationId xmlns:a16="http://schemas.microsoft.com/office/drawing/2014/main" id="{97530094-89E9-698B-8692-572E9A25C488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05" name="组合 604">
                  <a:extLst>
                    <a:ext uri="{FF2B5EF4-FFF2-40B4-BE49-F238E27FC236}">
                      <a16:creationId xmlns:a16="http://schemas.microsoft.com/office/drawing/2014/main" id="{4A8DDE1F-2670-79C4-4E2B-58EE7614D52F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606" name="矩形 605">
                    <a:extLst>
                      <a:ext uri="{FF2B5EF4-FFF2-40B4-BE49-F238E27FC236}">
                        <a16:creationId xmlns:a16="http://schemas.microsoft.com/office/drawing/2014/main" id="{96F764D3-BA9B-6093-FE52-09446D892E64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07" name="矩形 606">
                    <a:extLst>
                      <a:ext uri="{FF2B5EF4-FFF2-40B4-BE49-F238E27FC236}">
                        <a16:creationId xmlns:a16="http://schemas.microsoft.com/office/drawing/2014/main" id="{A2EFF4F8-B16F-9C15-1FCD-10211FE45A10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595" name="组合 594">
              <a:extLst>
                <a:ext uri="{FF2B5EF4-FFF2-40B4-BE49-F238E27FC236}">
                  <a16:creationId xmlns:a16="http://schemas.microsoft.com/office/drawing/2014/main" id="{FF2C8E6A-9204-BDCB-919D-8BE504D2D21F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596" name="矩形 595">
                <a:extLst>
                  <a:ext uri="{FF2B5EF4-FFF2-40B4-BE49-F238E27FC236}">
                    <a16:creationId xmlns:a16="http://schemas.microsoft.com/office/drawing/2014/main" id="{9D568F8A-BCB5-8812-25AF-07B01C1B5DED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597" name="组合 596">
                <a:extLst>
                  <a:ext uri="{FF2B5EF4-FFF2-40B4-BE49-F238E27FC236}">
                    <a16:creationId xmlns:a16="http://schemas.microsoft.com/office/drawing/2014/main" id="{34618DA1-4C6F-5D31-4C09-AF258318B167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598" name="矩形 597">
                  <a:extLst>
                    <a:ext uri="{FF2B5EF4-FFF2-40B4-BE49-F238E27FC236}">
                      <a16:creationId xmlns:a16="http://schemas.microsoft.com/office/drawing/2014/main" id="{4E116288-1802-B737-0DB2-49550556A006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599" name="组合 598">
                  <a:extLst>
                    <a:ext uri="{FF2B5EF4-FFF2-40B4-BE49-F238E27FC236}">
                      <a16:creationId xmlns:a16="http://schemas.microsoft.com/office/drawing/2014/main" id="{4939B8A5-A7E6-B6ED-2208-A431D97D4210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600" name="矩形 599">
                    <a:extLst>
                      <a:ext uri="{FF2B5EF4-FFF2-40B4-BE49-F238E27FC236}">
                        <a16:creationId xmlns:a16="http://schemas.microsoft.com/office/drawing/2014/main" id="{250189AC-FC19-545E-1B1D-ACD3A7EF1B1B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01" name="矩形 600">
                    <a:extLst>
                      <a:ext uri="{FF2B5EF4-FFF2-40B4-BE49-F238E27FC236}">
                        <a16:creationId xmlns:a16="http://schemas.microsoft.com/office/drawing/2014/main" id="{579982C6-691A-E7F0-E1E8-81772F982F73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618" name="组合 617">
            <a:extLst>
              <a:ext uri="{FF2B5EF4-FFF2-40B4-BE49-F238E27FC236}">
                <a16:creationId xmlns:a16="http://schemas.microsoft.com/office/drawing/2014/main" id="{A61DB532-2061-CF7A-CD81-D553E426ED0A}"/>
              </a:ext>
            </a:extLst>
          </p:cNvPr>
          <p:cNvGrpSpPr/>
          <p:nvPr/>
        </p:nvGrpSpPr>
        <p:grpSpPr>
          <a:xfrm>
            <a:off x="6461854" y="4052091"/>
            <a:ext cx="579377" cy="461668"/>
            <a:chOff x="6471069" y="2231445"/>
            <a:chExt cx="579377" cy="461668"/>
          </a:xfrm>
        </p:grpSpPr>
        <p:grpSp>
          <p:nvGrpSpPr>
            <p:cNvPr id="619" name="组合 618">
              <a:extLst>
                <a:ext uri="{FF2B5EF4-FFF2-40B4-BE49-F238E27FC236}">
                  <a16:creationId xmlns:a16="http://schemas.microsoft.com/office/drawing/2014/main" id="{385352CD-4D59-1703-AA31-B4FE73424B64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640" name="矩形 639">
                <a:extLst>
                  <a:ext uri="{FF2B5EF4-FFF2-40B4-BE49-F238E27FC236}">
                    <a16:creationId xmlns:a16="http://schemas.microsoft.com/office/drawing/2014/main" id="{947A8E41-08CB-9D39-B801-29E818E0A1FB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41" name="矩形 640">
                <a:extLst>
                  <a:ext uri="{FF2B5EF4-FFF2-40B4-BE49-F238E27FC236}">
                    <a16:creationId xmlns:a16="http://schemas.microsoft.com/office/drawing/2014/main" id="{8A8015C6-D40C-AED8-D7C9-CAD2511946F6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42" name="组合 641">
                <a:extLst>
                  <a:ext uri="{FF2B5EF4-FFF2-40B4-BE49-F238E27FC236}">
                    <a16:creationId xmlns:a16="http://schemas.microsoft.com/office/drawing/2014/main" id="{00AD5D76-3EB7-4191-A3FE-F59745ACB138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643" name="矩形 642">
                  <a:extLst>
                    <a:ext uri="{FF2B5EF4-FFF2-40B4-BE49-F238E27FC236}">
                      <a16:creationId xmlns:a16="http://schemas.microsoft.com/office/drawing/2014/main" id="{E9BF2CEC-D790-AB2C-94C4-DDBAC8053763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44" name="矩形 643">
                  <a:extLst>
                    <a:ext uri="{FF2B5EF4-FFF2-40B4-BE49-F238E27FC236}">
                      <a16:creationId xmlns:a16="http://schemas.microsoft.com/office/drawing/2014/main" id="{4B527179-7B40-612C-6DDC-EA9F60348D8C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20" name="组合 619">
              <a:extLst>
                <a:ext uri="{FF2B5EF4-FFF2-40B4-BE49-F238E27FC236}">
                  <a16:creationId xmlns:a16="http://schemas.microsoft.com/office/drawing/2014/main" id="{060A460E-C188-5F10-2986-3DD2249436BF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635" name="矩形 634">
                <a:extLst>
                  <a:ext uri="{FF2B5EF4-FFF2-40B4-BE49-F238E27FC236}">
                    <a16:creationId xmlns:a16="http://schemas.microsoft.com/office/drawing/2014/main" id="{DAA3486E-B981-22C2-CB86-B27BCDB8C849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36" name="矩形 635">
                <a:extLst>
                  <a:ext uri="{FF2B5EF4-FFF2-40B4-BE49-F238E27FC236}">
                    <a16:creationId xmlns:a16="http://schemas.microsoft.com/office/drawing/2014/main" id="{C8CF5DF7-E570-6C16-7A8F-77EA01E065CA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37" name="组合 636">
                <a:extLst>
                  <a:ext uri="{FF2B5EF4-FFF2-40B4-BE49-F238E27FC236}">
                    <a16:creationId xmlns:a16="http://schemas.microsoft.com/office/drawing/2014/main" id="{E64D6A1E-867B-B833-DD3B-1C6DB5F2C844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638" name="矩形 637">
                  <a:extLst>
                    <a:ext uri="{FF2B5EF4-FFF2-40B4-BE49-F238E27FC236}">
                      <a16:creationId xmlns:a16="http://schemas.microsoft.com/office/drawing/2014/main" id="{87AFB548-950F-2C31-985B-636415DBD86F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9" name="矩形 638">
                  <a:extLst>
                    <a:ext uri="{FF2B5EF4-FFF2-40B4-BE49-F238E27FC236}">
                      <a16:creationId xmlns:a16="http://schemas.microsoft.com/office/drawing/2014/main" id="{6DB35CAF-4D90-E3DD-B828-73C9E63CC13F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21" name="组合 620">
              <a:extLst>
                <a:ext uri="{FF2B5EF4-FFF2-40B4-BE49-F238E27FC236}">
                  <a16:creationId xmlns:a16="http://schemas.microsoft.com/office/drawing/2014/main" id="{287AB5D7-1292-4949-296E-7FB0328FB9A0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629" name="矩形 628">
                <a:extLst>
                  <a:ext uri="{FF2B5EF4-FFF2-40B4-BE49-F238E27FC236}">
                    <a16:creationId xmlns:a16="http://schemas.microsoft.com/office/drawing/2014/main" id="{8A23EC6B-DD2B-27FD-F1D2-12823F70F6AD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30" name="组合 629">
                <a:extLst>
                  <a:ext uri="{FF2B5EF4-FFF2-40B4-BE49-F238E27FC236}">
                    <a16:creationId xmlns:a16="http://schemas.microsoft.com/office/drawing/2014/main" id="{C9A9BCC0-41A0-D9D3-E99C-85FA74A0B550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631" name="矩形 630">
                  <a:extLst>
                    <a:ext uri="{FF2B5EF4-FFF2-40B4-BE49-F238E27FC236}">
                      <a16:creationId xmlns:a16="http://schemas.microsoft.com/office/drawing/2014/main" id="{FE3E62A5-458E-630F-FDDB-FEB84918D163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32" name="组合 631">
                  <a:extLst>
                    <a:ext uri="{FF2B5EF4-FFF2-40B4-BE49-F238E27FC236}">
                      <a16:creationId xmlns:a16="http://schemas.microsoft.com/office/drawing/2014/main" id="{C15DA9DC-505B-F3ED-6276-D8178CF618E8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633" name="矩形 632">
                    <a:extLst>
                      <a:ext uri="{FF2B5EF4-FFF2-40B4-BE49-F238E27FC236}">
                        <a16:creationId xmlns:a16="http://schemas.microsoft.com/office/drawing/2014/main" id="{4AE1FAE0-6102-CA08-8C87-66A9F126E51A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34" name="矩形 633">
                    <a:extLst>
                      <a:ext uri="{FF2B5EF4-FFF2-40B4-BE49-F238E27FC236}">
                        <a16:creationId xmlns:a16="http://schemas.microsoft.com/office/drawing/2014/main" id="{47F2AF95-D45F-248E-18E1-EB872A37F031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622" name="组合 621">
              <a:extLst>
                <a:ext uri="{FF2B5EF4-FFF2-40B4-BE49-F238E27FC236}">
                  <a16:creationId xmlns:a16="http://schemas.microsoft.com/office/drawing/2014/main" id="{D1B0593D-3FEF-59C5-5919-69F1AC459131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623" name="矩形 622">
                <a:extLst>
                  <a:ext uri="{FF2B5EF4-FFF2-40B4-BE49-F238E27FC236}">
                    <a16:creationId xmlns:a16="http://schemas.microsoft.com/office/drawing/2014/main" id="{A7E5C913-3CBC-5884-4E34-ECAA7934E75C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24" name="组合 623">
                <a:extLst>
                  <a:ext uri="{FF2B5EF4-FFF2-40B4-BE49-F238E27FC236}">
                    <a16:creationId xmlns:a16="http://schemas.microsoft.com/office/drawing/2014/main" id="{B4E383C5-5E4A-7D9F-3808-FBEFC7F471F2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625" name="矩形 624">
                  <a:extLst>
                    <a:ext uri="{FF2B5EF4-FFF2-40B4-BE49-F238E27FC236}">
                      <a16:creationId xmlns:a16="http://schemas.microsoft.com/office/drawing/2014/main" id="{D23F5198-2CD6-78B5-F4DA-EA8237287C06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26" name="组合 625">
                  <a:extLst>
                    <a:ext uri="{FF2B5EF4-FFF2-40B4-BE49-F238E27FC236}">
                      <a16:creationId xmlns:a16="http://schemas.microsoft.com/office/drawing/2014/main" id="{345C6F07-3524-A5E8-AEED-B9C524DC8DFB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627" name="矩形 626">
                    <a:extLst>
                      <a:ext uri="{FF2B5EF4-FFF2-40B4-BE49-F238E27FC236}">
                        <a16:creationId xmlns:a16="http://schemas.microsoft.com/office/drawing/2014/main" id="{E852013F-593D-26E9-8DD6-5F582674E041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28" name="矩形 627">
                    <a:extLst>
                      <a:ext uri="{FF2B5EF4-FFF2-40B4-BE49-F238E27FC236}">
                        <a16:creationId xmlns:a16="http://schemas.microsoft.com/office/drawing/2014/main" id="{EF7AC9B7-5D05-F838-4E57-6AB515E06550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grpSp>
        <p:nvGrpSpPr>
          <p:cNvPr id="645" name="组合 644">
            <a:extLst>
              <a:ext uri="{FF2B5EF4-FFF2-40B4-BE49-F238E27FC236}">
                <a16:creationId xmlns:a16="http://schemas.microsoft.com/office/drawing/2014/main" id="{08A32414-4C0D-B9F5-1C85-D99056518AF8}"/>
              </a:ext>
            </a:extLst>
          </p:cNvPr>
          <p:cNvGrpSpPr/>
          <p:nvPr/>
        </p:nvGrpSpPr>
        <p:grpSpPr>
          <a:xfrm>
            <a:off x="6453763" y="4898892"/>
            <a:ext cx="579377" cy="461668"/>
            <a:chOff x="6471069" y="2231445"/>
            <a:chExt cx="579377" cy="461668"/>
          </a:xfrm>
        </p:grpSpPr>
        <p:grpSp>
          <p:nvGrpSpPr>
            <p:cNvPr id="646" name="组合 645">
              <a:extLst>
                <a:ext uri="{FF2B5EF4-FFF2-40B4-BE49-F238E27FC236}">
                  <a16:creationId xmlns:a16="http://schemas.microsoft.com/office/drawing/2014/main" id="{165F89C1-3025-1C5D-3F5A-68E2B905FA11}"/>
                </a:ext>
              </a:extLst>
            </p:cNvPr>
            <p:cNvGrpSpPr/>
            <p:nvPr/>
          </p:nvGrpSpPr>
          <p:grpSpPr>
            <a:xfrm>
              <a:off x="6471069" y="2231445"/>
              <a:ext cx="75462" cy="435712"/>
              <a:chOff x="6178758" y="2957438"/>
              <a:chExt cx="75462" cy="435712"/>
            </a:xfrm>
          </p:grpSpPr>
          <p:sp>
            <p:nvSpPr>
              <p:cNvPr id="667" name="矩形 666">
                <a:extLst>
                  <a:ext uri="{FF2B5EF4-FFF2-40B4-BE49-F238E27FC236}">
                    <a16:creationId xmlns:a16="http://schemas.microsoft.com/office/drawing/2014/main" id="{671E71FB-640C-A944-1AF2-3629041CC1CE}"/>
                  </a:ext>
                </a:extLst>
              </p:cNvPr>
              <p:cNvSpPr/>
              <p:nvPr/>
            </p:nvSpPr>
            <p:spPr>
              <a:xfrm>
                <a:off x="6181516" y="3209550"/>
                <a:ext cx="72000" cy="183600"/>
              </a:xfrm>
              <a:prstGeom prst="rect">
                <a:avLst/>
              </a:prstGeom>
              <a:solidFill>
                <a:srgbClr val="0432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8" name="矩形 667">
                <a:extLst>
                  <a:ext uri="{FF2B5EF4-FFF2-40B4-BE49-F238E27FC236}">
                    <a16:creationId xmlns:a16="http://schemas.microsoft.com/office/drawing/2014/main" id="{0E04123C-CAF3-8EA2-8813-BB0EACE4C014}"/>
                  </a:ext>
                </a:extLst>
              </p:cNvPr>
              <p:cNvSpPr/>
              <p:nvPr/>
            </p:nvSpPr>
            <p:spPr>
              <a:xfrm>
                <a:off x="6182220" y="3108767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69" name="组合 668">
                <a:extLst>
                  <a:ext uri="{FF2B5EF4-FFF2-40B4-BE49-F238E27FC236}">
                    <a16:creationId xmlns:a16="http://schemas.microsoft.com/office/drawing/2014/main" id="{73BA3DEE-152B-4D41-B8A7-0D3321C06FDF}"/>
                  </a:ext>
                </a:extLst>
              </p:cNvPr>
              <p:cNvGrpSpPr/>
              <p:nvPr/>
            </p:nvGrpSpPr>
            <p:grpSpPr>
              <a:xfrm>
                <a:off x="6178758" y="2957438"/>
                <a:ext cx="72000" cy="258162"/>
                <a:chOff x="2847617" y="5149390"/>
                <a:chExt cx="72000" cy="258162"/>
              </a:xfrm>
            </p:grpSpPr>
            <p:sp>
              <p:nvSpPr>
                <p:cNvPr id="670" name="矩形 669">
                  <a:extLst>
                    <a:ext uri="{FF2B5EF4-FFF2-40B4-BE49-F238E27FC236}">
                      <a16:creationId xmlns:a16="http://schemas.microsoft.com/office/drawing/2014/main" id="{5A79BFFC-3E72-EFDB-201D-A4CC6842D85B}"/>
                    </a:ext>
                  </a:extLst>
                </p:cNvPr>
                <p:cNvSpPr/>
                <p:nvPr/>
              </p:nvSpPr>
              <p:spPr>
                <a:xfrm>
                  <a:off x="2847617" y="5223952"/>
                  <a:ext cx="72000" cy="183600"/>
                </a:xfrm>
                <a:prstGeom prst="rect">
                  <a:avLst/>
                </a:prstGeom>
                <a:solidFill>
                  <a:srgbClr val="02FD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71" name="矩形 670">
                  <a:extLst>
                    <a:ext uri="{FF2B5EF4-FFF2-40B4-BE49-F238E27FC236}">
                      <a16:creationId xmlns:a16="http://schemas.microsoft.com/office/drawing/2014/main" id="{82E6E43C-8FF1-8AE4-2813-91FFB69D7442}"/>
                    </a:ext>
                  </a:extLst>
                </p:cNvPr>
                <p:cNvSpPr/>
                <p:nvPr/>
              </p:nvSpPr>
              <p:spPr>
                <a:xfrm>
                  <a:off x="2847617" y="5149390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47" name="组合 646">
              <a:extLst>
                <a:ext uri="{FF2B5EF4-FFF2-40B4-BE49-F238E27FC236}">
                  <a16:creationId xmlns:a16="http://schemas.microsoft.com/office/drawing/2014/main" id="{63085DFC-9FDC-742D-91E8-B018AC7DDA79}"/>
                </a:ext>
              </a:extLst>
            </p:cNvPr>
            <p:cNvGrpSpPr/>
            <p:nvPr/>
          </p:nvGrpSpPr>
          <p:grpSpPr>
            <a:xfrm>
              <a:off x="6628002" y="2244061"/>
              <a:ext cx="77019" cy="433548"/>
              <a:chOff x="3790969" y="4956973"/>
              <a:chExt cx="77019" cy="433548"/>
            </a:xfrm>
          </p:grpSpPr>
          <p:sp>
            <p:nvSpPr>
              <p:cNvPr id="662" name="矩形 661">
                <a:extLst>
                  <a:ext uri="{FF2B5EF4-FFF2-40B4-BE49-F238E27FC236}">
                    <a16:creationId xmlns:a16="http://schemas.microsoft.com/office/drawing/2014/main" id="{D8E4B8FA-BD46-1EDA-2999-3E89E7D6D598}"/>
                  </a:ext>
                </a:extLst>
              </p:cNvPr>
              <p:cNvSpPr/>
              <p:nvPr/>
            </p:nvSpPr>
            <p:spPr>
              <a:xfrm>
                <a:off x="3795988" y="5206921"/>
                <a:ext cx="72000" cy="183600"/>
              </a:xfrm>
              <a:prstGeom prst="rect">
                <a:avLst/>
              </a:prstGeom>
              <a:solidFill>
                <a:srgbClr val="FAEADD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663" name="矩形 662">
                <a:extLst>
                  <a:ext uri="{FF2B5EF4-FFF2-40B4-BE49-F238E27FC236}">
                    <a16:creationId xmlns:a16="http://schemas.microsoft.com/office/drawing/2014/main" id="{D48D4C5B-304A-1909-67C5-35437CD52B6C}"/>
                  </a:ext>
                </a:extLst>
              </p:cNvPr>
              <p:cNvSpPr/>
              <p:nvPr/>
            </p:nvSpPr>
            <p:spPr>
              <a:xfrm>
                <a:off x="3795988" y="5107168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64" name="组合 663">
                <a:extLst>
                  <a:ext uri="{FF2B5EF4-FFF2-40B4-BE49-F238E27FC236}">
                    <a16:creationId xmlns:a16="http://schemas.microsoft.com/office/drawing/2014/main" id="{EBB253C6-A4E9-66FF-BF1A-FBB08A69498E}"/>
                  </a:ext>
                </a:extLst>
              </p:cNvPr>
              <p:cNvGrpSpPr/>
              <p:nvPr/>
            </p:nvGrpSpPr>
            <p:grpSpPr>
              <a:xfrm>
                <a:off x="3790969" y="4956973"/>
                <a:ext cx="72000" cy="250199"/>
                <a:chOff x="2826000" y="2240807"/>
                <a:chExt cx="72000" cy="250199"/>
              </a:xfrm>
            </p:grpSpPr>
            <p:sp>
              <p:nvSpPr>
                <p:cNvPr id="665" name="矩形 664">
                  <a:extLst>
                    <a:ext uri="{FF2B5EF4-FFF2-40B4-BE49-F238E27FC236}">
                      <a16:creationId xmlns:a16="http://schemas.microsoft.com/office/drawing/2014/main" id="{20DC940B-7C4D-9624-07CC-E8501B0E81A5}"/>
                    </a:ext>
                  </a:extLst>
                </p:cNvPr>
                <p:cNvSpPr/>
                <p:nvPr/>
              </p:nvSpPr>
              <p:spPr>
                <a:xfrm>
                  <a:off x="2826000" y="2307406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66" name="矩形 665">
                  <a:extLst>
                    <a:ext uri="{FF2B5EF4-FFF2-40B4-BE49-F238E27FC236}">
                      <a16:creationId xmlns:a16="http://schemas.microsoft.com/office/drawing/2014/main" id="{17207D64-FE5E-8EAF-B013-7141C9533D70}"/>
                    </a:ext>
                  </a:extLst>
                </p:cNvPr>
                <p:cNvSpPr/>
                <p:nvPr/>
              </p:nvSpPr>
              <p:spPr>
                <a:xfrm>
                  <a:off x="2826000" y="2240807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grpSp>
          <p:nvGrpSpPr>
            <p:cNvPr id="648" name="组合 647">
              <a:extLst>
                <a:ext uri="{FF2B5EF4-FFF2-40B4-BE49-F238E27FC236}">
                  <a16:creationId xmlns:a16="http://schemas.microsoft.com/office/drawing/2014/main" id="{B6A0FAD8-606F-54FD-1750-2996CE521E13}"/>
                </a:ext>
              </a:extLst>
            </p:cNvPr>
            <p:cNvGrpSpPr/>
            <p:nvPr/>
          </p:nvGrpSpPr>
          <p:grpSpPr>
            <a:xfrm>
              <a:off x="6804972" y="2238622"/>
              <a:ext cx="77957" cy="443335"/>
              <a:chOff x="6653438" y="4820100"/>
              <a:chExt cx="77957" cy="443335"/>
            </a:xfrm>
          </p:grpSpPr>
          <p:sp>
            <p:nvSpPr>
              <p:cNvPr id="656" name="矩形 655">
                <a:extLst>
                  <a:ext uri="{FF2B5EF4-FFF2-40B4-BE49-F238E27FC236}">
                    <a16:creationId xmlns:a16="http://schemas.microsoft.com/office/drawing/2014/main" id="{FA3E94C3-7DDF-A483-AC47-28BE60C3BED7}"/>
                  </a:ext>
                </a:extLst>
              </p:cNvPr>
              <p:cNvSpPr/>
              <p:nvPr/>
            </p:nvSpPr>
            <p:spPr>
              <a:xfrm>
                <a:off x="6653584" y="5079835"/>
                <a:ext cx="72000" cy="183600"/>
              </a:xfrm>
              <a:prstGeom prst="rect">
                <a:avLst/>
              </a:prstGeom>
              <a:solidFill>
                <a:srgbClr val="02FDFF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57" name="组合 656">
                <a:extLst>
                  <a:ext uri="{FF2B5EF4-FFF2-40B4-BE49-F238E27FC236}">
                    <a16:creationId xmlns:a16="http://schemas.microsoft.com/office/drawing/2014/main" id="{9E530D92-46C2-8323-465C-3F3330D5B180}"/>
                  </a:ext>
                </a:extLst>
              </p:cNvPr>
              <p:cNvGrpSpPr/>
              <p:nvPr/>
            </p:nvGrpSpPr>
            <p:grpSpPr>
              <a:xfrm>
                <a:off x="6653438" y="4820100"/>
                <a:ext cx="77957" cy="361450"/>
                <a:chOff x="4933898" y="2131978"/>
                <a:chExt cx="77957" cy="361450"/>
              </a:xfrm>
            </p:grpSpPr>
            <p:sp>
              <p:nvSpPr>
                <p:cNvPr id="658" name="矩形 657">
                  <a:extLst>
                    <a:ext uri="{FF2B5EF4-FFF2-40B4-BE49-F238E27FC236}">
                      <a16:creationId xmlns:a16="http://schemas.microsoft.com/office/drawing/2014/main" id="{77E1DFBA-DBE3-5EA4-E22E-A2D1F8141974}"/>
                    </a:ext>
                  </a:extLst>
                </p:cNvPr>
                <p:cNvSpPr/>
                <p:nvPr/>
              </p:nvSpPr>
              <p:spPr>
                <a:xfrm>
                  <a:off x="4939855" y="2309828"/>
                  <a:ext cx="72000" cy="183600"/>
                </a:xfrm>
                <a:prstGeom prst="rect">
                  <a:avLst/>
                </a:prstGeom>
                <a:solidFill>
                  <a:srgbClr val="FF5F00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59" name="组合 658">
                  <a:extLst>
                    <a:ext uri="{FF2B5EF4-FFF2-40B4-BE49-F238E27FC236}">
                      <a16:creationId xmlns:a16="http://schemas.microsoft.com/office/drawing/2014/main" id="{CDB3572E-5333-EE6F-86E8-CA69E2757B0A}"/>
                    </a:ext>
                  </a:extLst>
                </p:cNvPr>
                <p:cNvGrpSpPr/>
                <p:nvPr/>
              </p:nvGrpSpPr>
              <p:grpSpPr>
                <a:xfrm>
                  <a:off x="4933898" y="2131978"/>
                  <a:ext cx="72000" cy="279137"/>
                  <a:chOff x="2958412" y="3077657"/>
                  <a:chExt cx="72000" cy="279137"/>
                </a:xfrm>
              </p:grpSpPr>
              <p:sp>
                <p:nvSpPr>
                  <p:cNvPr id="660" name="矩形 659">
                    <a:extLst>
                      <a:ext uri="{FF2B5EF4-FFF2-40B4-BE49-F238E27FC236}">
                        <a16:creationId xmlns:a16="http://schemas.microsoft.com/office/drawing/2014/main" id="{C59ACA7F-E6A4-AAFF-6DA4-B7A117FE4F30}"/>
                      </a:ext>
                    </a:extLst>
                  </p:cNvPr>
                  <p:cNvSpPr/>
                  <p:nvPr/>
                </p:nvSpPr>
                <p:spPr>
                  <a:xfrm>
                    <a:off x="2958412" y="3173194"/>
                    <a:ext cx="72000" cy="183600"/>
                  </a:xfrm>
                  <a:prstGeom prst="rect">
                    <a:avLst/>
                  </a:prstGeom>
                  <a:solidFill>
                    <a:srgbClr val="0432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61" name="矩形 660">
                    <a:extLst>
                      <a:ext uri="{FF2B5EF4-FFF2-40B4-BE49-F238E27FC236}">
                        <a16:creationId xmlns:a16="http://schemas.microsoft.com/office/drawing/2014/main" id="{5E595BC4-54CF-75BD-1740-72C2CB2B0A1E}"/>
                      </a:ext>
                    </a:extLst>
                  </p:cNvPr>
                  <p:cNvSpPr/>
                  <p:nvPr/>
                </p:nvSpPr>
                <p:spPr>
                  <a:xfrm>
                    <a:off x="2958412" y="3077657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  <p:grpSp>
          <p:nvGrpSpPr>
            <p:cNvPr id="649" name="组合 648">
              <a:extLst>
                <a:ext uri="{FF2B5EF4-FFF2-40B4-BE49-F238E27FC236}">
                  <a16:creationId xmlns:a16="http://schemas.microsoft.com/office/drawing/2014/main" id="{15C4CDAB-568F-CA2C-8B5C-0EE68C1A9FEC}"/>
                </a:ext>
              </a:extLst>
            </p:cNvPr>
            <p:cNvGrpSpPr/>
            <p:nvPr/>
          </p:nvGrpSpPr>
          <p:grpSpPr>
            <a:xfrm>
              <a:off x="6973967" y="2239072"/>
              <a:ext cx="76479" cy="454041"/>
              <a:chOff x="6806464" y="2030697"/>
              <a:chExt cx="76479" cy="454041"/>
            </a:xfrm>
          </p:grpSpPr>
          <p:sp>
            <p:nvSpPr>
              <p:cNvPr id="650" name="矩形 649">
                <a:extLst>
                  <a:ext uri="{FF2B5EF4-FFF2-40B4-BE49-F238E27FC236}">
                    <a16:creationId xmlns:a16="http://schemas.microsoft.com/office/drawing/2014/main" id="{63C36989-8AFA-601A-C0B9-64157207C147}"/>
                  </a:ext>
                </a:extLst>
              </p:cNvPr>
              <p:cNvSpPr/>
              <p:nvPr/>
            </p:nvSpPr>
            <p:spPr>
              <a:xfrm>
                <a:off x="6810943" y="2301138"/>
                <a:ext cx="72000" cy="183600"/>
              </a:xfrm>
              <a:prstGeom prst="rect">
                <a:avLst/>
              </a:prstGeom>
              <a:solidFill>
                <a:srgbClr val="FF5F00"/>
              </a:solidFill>
              <a:ln w="8890">
                <a:solidFill>
                  <a:schemeClr val="tx1"/>
                </a:solidFill>
                <a:tailEnd type="arrow" w="lg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grpSp>
            <p:nvGrpSpPr>
              <p:cNvPr id="651" name="组合 650">
                <a:extLst>
                  <a:ext uri="{FF2B5EF4-FFF2-40B4-BE49-F238E27FC236}">
                    <a16:creationId xmlns:a16="http://schemas.microsoft.com/office/drawing/2014/main" id="{A9E5F503-33CD-BB65-EB33-A3B5651B6803}"/>
                  </a:ext>
                </a:extLst>
              </p:cNvPr>
              <p:cNvGrpSpPr/>
              <p:nvPr/>
            </p:nvGrpSpPr>
            <p:grpSpPr>
              <a:xfrm>
                <a:off x="6806464" y="2030697"/>
                <a:ext cx="72000" cy="364616"/>
                <a:chOff x="5067397" y="3034196"/>
                <a:chExt cx="72000" cy="364616"/>
              </a:xfrm>
            </p:grpSpPr>
            <p:sp>
              <p:nvSpPr>
                <p:cNvPr id="652" name="矩形 651">
                  <a:extLst>
                    <a:ext uri="{FF2B5EF4-FFF2-40B4-BE49-F238E27FC236}">
                      <a16:creationId xmlns:a16="http://schemas.microsoft.com/office/drawing/2014/main" id="{9575DC05-B30C-75E2-C147-CE751C8FDDFD}"/>
                    </a:ext>
                  </a:extLst>
                </p:cNvPr>
                <p:cNvSpPr/>
                <p:nvPr/>
              </p:nvSpPr>
              <p:spPr>
                <a:xfrm>
                  <a:off x="5067397" y="3215212"/>
                  <a:ext cx="72000" cy="183600"/>
                </a:xfrm>
                <a:prstGeom prst="rect">
                  <a:avLst/>
                </a:prstGeom>
                <a:solidFill>
                  <a:srgbClr val="0432FF"/>
                </a:solidFill>
                <a:ln w="8890">
                  <a:solidFill>
                    <a:schemeClr val="tx1"/>
                  </a:solidFill>
                  <a:tailEnd type="arrow" w="lg" len="lg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grpSp>
              <p:nvGrpSpPr>
                <p:cNvPr id="653" name="组合 652">
                  <a:extLst>
                    <a:ext uri="{FF2B5EF4-FFF2-40B4-BE49-F238E27FC236}">
                      <a16:creationId xmlns:a16="http://schemas.microsoft.com/office/drawing/2014/main" id="{084091C1-E05C-8284-6F82-666DF97F4816}"/>
                    </a:ext>
                  </a:extLst>
                </p:cNvPr>
                <p:cNvGrpSpPr/>
                <p:nvPr/>
              </p:nvGrpSpPr>
              <p:grpSpPr>
                <a:xfrm>
                  <a:off x="5067397" y="3034196"/>
                  <a:ext cx="72000" cy="275190"/>
                  <a:chOff x="3077929" y="4043060"/>
                  <a:chExt cx="72000" cy="275190"/>
                </a:xfrm>
              </p:grpSpPr>
              <p:sp>
                <p:nvSpPr>
                  <p:cNvPr id="654" name="矩形 653">
                    <a:extLst>
                      <a:ext uri="{FF2B5EF4-FFF2-40B4-BE49-F238E27FC236}">
                        <a16:creationId xmlns:a16="http://schemas.microsoft.com/office/drawing/2014/main" id="{FC6C91C0-CA76-3F66-E1D7-FF260B758A2D}"/>
                      </a:ext>
                    </a:extLst>
                  </p:cNvPr>
                  <p:cNvSpPr/>
                  <p:nvPr/>
                </p:nvSpPr>
                <p:spPr>
                  <a:xfrm>
                    <a:off x="3077929" y="4134650"/>
                    <a:ext cx="72000" cy="183600"/>
                  </a:xfrm>
                  <a:prstGeom prst="rect">
                    <a:avLst/>
                  </a:prstGeom>
                  <a:solidFill>
                    <a:srgbClr val="FAEADD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  <p:sp>
                <p:nvSpPr>
                  <p:cNvPr id="655" name="矩形 654">
                    <a:extLst>
                      <a:ext uri="{FF2B5EF4-FFF2-40B4-BE49-F238E27FC236}">
                        <a16:creationId xmlns:a16="http://schemas.microsoft.com/office/drawing/2014/main" id="{F9C361CF-03A1-B51C-5D51-E929AA9F744A}"/>
                      </a:ext>
                    </a:extLst>
                  </p:cNvPr>
                  <p:cNvSpPr/>
                  <p:nvPr/>
                </p:nvSpPr>
                <p:spPr>
                  <a:xfrm>
                    <a:off x="3077929" y="4043060"/>
                    <a:ext cx="72000" cy="183600"/>
                  </a:xfrm>
                  <a:prstGeom prst="rect">
                    <a:avLst/>
                  </a:prstGeom>
                  <a:solidFill>
                    <a:srgbClr val="02FDFF"/>
                  </a:solidFill>
                  <a:ln w="8890">
                    <a:solidFill>
                      <a:schemeClr val="tx1"/>
                    </a:solidFill>
                    <a:tailEnd type="arrow" w="lg" len="lg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/>
                  </a:p>
                </p:txBody>
              </p:sp>
            </p:grpSp>
          </p:grpSp>
        </p:grpSp>
      </p:grpSp>
      <p:sp>
        <p:nvSpPr>
          <p:cNvPr id="672" name="椭圆 671">
            <a:extLst>
              <a:ext uri="{FF2B5EF4-FFF2-40B4-BE49-F238E27FC236}">
                <a16:creationId xmlns:a16="http://schemas.microsoft.com/office/drawing/2014/main" id="{C6885503-9060-431F-8FC1-A9A1C4DF1472}"/>
              </a:ext>
            </a:extLst>
          </p:cNvPr>
          <p:cNvSpPr/>
          <p:nvPr/>
        </p:nvSpPr>
        <p:spPr>
          <a:xfrm>
            <a:off x="6228184" y="2221418"/>
            <a:ext cx="972074" cy="506160"/>
          </a:xfrm>
          <a:prstGeom prst="ellipse">
            <a:avLst/>
          </a:prstGeom>
          <a:noFill/>
          <a:ln w="28575">
            <a:solidFill>
              <a:srgbClr val="FF0000">
                <a:alpha val="99000"/>
              </a:srgb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3" name="圆角矩形标注 672">
            <a:extLst>
              <a:ext uri="{FF2B5EF4-FFF2-40B4-BE49-F238E27FC236}">
                <a16:creationId xmlns:a16="http://schemas.microsoft.com/office/drawing/2014/main" id="{16DE1765-9732-F1EA-661B-A219490AA350}"/>
              </a:ext>
            </a:extLst>
          </p:cNvPr>
          <p:cNvSpPr/>
          <p:nvPr/>
        </p:nvSpPr>
        <p:spPr>
          <a:xfrm>
            <a:off x="7359752" y="1676820"/>
            <a:ext cx="1701455" cy="1941605"/>
          </a:xfrm>
          <a:prstGeom prst="wedgeRoundRectCallout">
            <a:avLst>
              <a:gd name="adj1" fmla="val -65245"/>
              <a:gd name="adj2" fmla="val -16074"/>
              <a:gd name="adj3" fmla="val 16667"/>
            </a:avLst>
          </a:prstGeom>
          <a:solidFill>
            <a:schemeClr val="bg1"/>
          </a:solidFill>
          <a:ln w="6350">
            <a:solidFill>
              <a:schemeClr val="tx1">
                <a:alpha val="99000"/>
              </a:schemeClr>
            </a:solidFill>
            <a:prstDash val="solid"/>
            <a:headEnd type="none" w="med" len="med"/>
            <a:tailEnd type="arrow" w="lg" len="lg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5" name="文本框 674">
            <a:extLst>
              <a:ext uri="{FF2B5EF4-FFF2-40B4-BE49-F238E27FC236}">
                <a16:creationId xmlns:a16="http://schemas.microsoft.com/office/drawing/2014/main" id="{C51D2B82-F590-E680-841C-CE8A49A1D807}"/>
              </a:ext>
            </a:extLst>
          </p:cNvPr>
          <p:cNvSpPr txBox="1"/>
          <p:nvPr/>
        </p:nvSpPr>
        <p:spPr>
          <a:xfrm>
            <a:off x="7407136" y="1763192"/>
            <a:ext cx="16092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b="1"/>
              <a:t>Question</a:t>
            </a:r>
            <a:r>
              <a:rPr kumimoji="1" lang="en-US" altLang="zh-CN"/>
              <a:t>: different partition has a different reduce order, does it ok? 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40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" grpId="0" animBg="1"/>
      <p:bldP spid="673" grpId="0" animBg="1"/>
      <p:bldP spid="67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BCDE8-1ECE-47E9-0FCB-F3C0A1D9E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Why ring </a:t>
            </a:r>
            <a:r>
              <a:rPr kumimoji="1" lang="en-US" altLang="zh-CN" err="1"/>
              <a:t>allreduce</a:t>
            </a:r>
            <a:r>
              <a:rPr kumimoji="1" lang="en-US" altLang="zh-CN"/>
              <a:t> can work?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4A4ED-763C-5D87-F63D-646BABC6B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8229600" cy="17225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Assumption: reduce op is associative &amp; communicative</a:t>
            </a:r>
          </a:p>
          <a:p>
            <a:pPr lvl="1"/>
            <a:r>
              <a:rPr kumimoji="1" lang="en-US" altLang="zh-CN" dirty="0"/>
              <a:t>So we can reorder them to reduce sudden loads at a node  </a:t>
            </a:r>
          </a:p>
          <a:p>
            <a:pPr lvl="1"/>
            <a:r>
              <a:rPr kumimoji="1" lang="en-US" altLang="zh-CN" dirty="0"/>
              <a:t>E.g., we don’t need to collect all the data to do the reduce </a:t>
            </a:r>
          </a:p>
          <a:p>
            <a:r>
              <a:rPr kumimoji="1" lang="en-US" altLang="zh-CN" dirty="0"/>
              <a:t>Otherwise, we cannot reorder the computation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8476F9-06F1-1278-BF57-A331B273C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5656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49D3E9-3C5F-F5FD-96B0-4663F4FD8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Analysis of the communication cost of ring </a:t>
            </a:r>
            <a:r>
              <a:rPr kumimoji="1" lang="en-US" altLang="zh-CN" err="1"/>
              <a:t>allreduce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85011E-1C48-83D1-D0F1-2F6118788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2840" y="1129308"/>
            <a:ext cx="6933456" cy="4356826"/>
          </a:xfrm>
        </p:spPr>
        <p:txBody>
          <a:bodyPr/>
          <a:lstStyle/>
          <a:p>
            <a:r>
              <a:rPr kumimoji="1" lang="en-US" altLang="zh-CN"/>
              <a:t>N: total parameters, P: # processors</a:t>
            </a:r>
          </a:p>
          <a:p>
            <a:r>
              <a:rPr kumimoji="1" lang="en-US" altLang="zh-CN"/>
              <a:t>Total communication per-machine </a:t>
            </a:r>
          </a:p>
          <a:p>
            <a:pPr lvl="1"/>
            <a:r>
              <a:rPr kumimoji="1" lang="en-US" altLang="zh-CN"/>
              <a:t>2 * (P-1) * N / P: the same as partitioned </a:t>
            </a:r>
          </a:p>
          <a:p>
            <a:pPr lvl="1"/>
            <a:r>
              <a:rPr kumimoji="1" lang="en-US" altLang="zh-CN"/>
              <a:t>O(1) fan-in </a:t>
            </a:r>
          </a:p>
          <a:p>
            <a:r>
              <a:rPr kumimoji="1" lang="en-US" altLang="zh-CN"/>
              <a:t>Total communication rounds: O(P) </a:t>
            </a:r>
          </a:p>
          <a:p>
            <a:pPr lvl="1"/>
            <a:r>
              <a:rPr kumimoji="1" lang="en-US" altLang="zh-CN"/>
              <a:t>Much higher than the parameter server approach (O(1)) </a:t>
            </a:r>
          </a:p>
          <a:p>
            <a:pPr lvl="1"/>
            <a:r>
              <a:rPr kumimoji="1" lang="en-US" altLang="zh-CN"/>
              <a:t>A trade-off for reducing network contention due to high fan-in</a:t>
            </a:r>
          </a:p>
          <a:p>
            <a:r>
              <a:rPr kumimoji="1" lang="en-US" altLang="zh-CN"/>
              <a:t>What are the drawback? </a:t>
            </a:r>
          </a:p>
          <a:p>
            <a:pPr lvl="1"/>
            <a:r>
              <a:rPr kumimoji="1" lang="en-US" altLang="zh-CN"/>
              <a:t>High latency due to extra round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8D32E8-1ACD-EA66-125D-F5255F8EA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0234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D42FF1-F493-947D-63F9-596D389B7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err="1"/>
              <a:t>Allreduce</a:t>
            </a:r>
            <a:r>
              <a:rPr kumimoji="1" lang="en-US" altLang="zh-CN"/>
              <a:t>: put it all together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6AB31-EA30-135A-E541-3CE3730933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Trade-off between rounds vs. fan-in performance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0F4BD-54A4-2094-8891-60780C74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96</a:t>
            </a:fld>
            <a:endParaRPr lang="zh-CN" altLang="en-US"/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855CAD8B-CAF0-96D4-42A8-CD82301DF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26780"/>
              </p:ext>
            </p:extLst>
          </p:nvPr>
        </p:nvGraphicFramePr>
        <p:xfrm>
          <a:off x="210003" y="1988109"/>
          <a:ext cx="8657152" cy="2039188"/>
        </p:xfrm>
        <a:graphic>
          <a:graphicData uri="http://schemas.openxmlformats.org/drawingml/2006/table">
            <a:tbl>
              <a:tblPr firstRow="1" bandRow="1">
                <a:effectLst>
                  <a:outerShdw blurRad="190500" dist="101600" dir="5400000" sx="101000" sy="101000" algn="ctr" rotWithShape="0">
                    <a:srgbClr val="000000">
                      <a:alpha val="80000"/>
                    </a:srgbClr>
                  </a:outerShdw>
                </a:effectLst>
                <a:tableStyleId>{2D5ABB26-0587-4C30-8999-92F81FD0307C}</a:tableStyleId>
              </a:tblPr>
              <a:tblGrid>
                <a:gridCol w="3246210">
                  <a:extLst>
                    <a:ext uri="{9D8B030D-6E8A-4147-A177-3AD203B41FA5}">
                      <a16:colId xmlns:a16="http://schemas.microsoft.com/office/drawing/2014/main" val="3787013270"/>
                    </a:ext>
                  </a:extLst>
                </a:gridCol>
                <a:gridCol w="1043779">
                  <a:extLst>
                    <a:ext uri="{9D8B030D-6E8A-4147-A177-3AD203B41FA5}">
                      <a16:colId xmlns:a16="http://schemas.microsoft.com/office/drawing/2014/main" val="1915222947"/>
                    </a:ext>
                  </a:extLst>
                </a:gridCol>
                <a:gridCol w="2222057">
                  <a:extLst>
                    <a:ext uri="{9D8B030D-6E8A-4147-A177-3AD203B41FA5}">
                      <a16:colId xmlns:a16="http://schemas.microsoft.com/office/drawing/2014/main" val="3683160664"/>
                    </a:ext>
                  </a:extLst>
                </a:gridCol>
                <a:gridCol w="2145106">
                  <a:extLst>
                    <a:ext uri="{9D8B030D-6E8A-4147-A177-3AD203B41FA5}">
                      <a16:colId xmlns:a16="http://schemas.microsoft.com/office/drawing/2014/main" val="3344955544"/>
                    </a:ext>
                  </a:extLst>
                </a:gridCol>
              </a:tblGrid>
              <a:tr h="3849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                                                                       </a:t>
                      </a:r>
                      <a:endParaRPr lang="en" sz="1800">
                        <a:solidFill>
                          <a:schemeClr val="bg1"/>
                        </a:solidFill>
                        <a:effectLst/>
                        <a:latin typeface="+mn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Round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Peak node bandwidth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Per-node</a:t>
                      </a:r>
                    </a:p>
                    <a:p>
                      <a:pPr algn="ctr"/>
                      <a:r>
                        <a:rPr lang="en" sz="1800" b="1">
                          <a:solidFill>
                            <a:schemeClr val="bg1"/>
                          </a:solidFill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 fan-in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8074788"/>
                  </a:ext>
                </a:extLst>
              </a:tr>
              <a:tr h="410864">
                <a:tc>
                  <a:txBody>
                    <a:bodyPr/>
                    <a:lstStyle/>
                    <a:p>
                      <a:pPr algn="ctr"/>
                      <a:r>
                        <a:rPr lang="en" sz="1800" b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Parameter server (PS)</a:t>
                      </a: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O(1)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O(N * P)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O(P)</a:t>
                      </a:r>
                      <a:endParaRPr lang="zh-CN" altLang="en-US" sz="1800" b="0" dirty="0">
                        <a:effectLst/>
                        <a:latin typeface="+mn-lt"/>
                        <a:ea typeface="Microsoft YaHei" panose="020B0503020204020204" pitchFamily="34" charset="-122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8995956"/>
                  </a:ext>
                </a:extLst>
              </a:tr>
              <a:tr h="410864">
                <a:tc>
                  <a:txBody>
                    <a:bodyPr/>
                    <a:lstStyle/>
                    <a:p>
                      <a:pPr algn="ctr"/>
                      <a:r>
                        <a:rPr lang="en" sz="1800" b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Decentralized </a:t>
                      </a:r>
                      <a:r>
                        <a:rPr lang="en" sz="1800" b="0" err="1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Allreduce</a:t>
                      </a:r>
                      <a:endParaRPr lang="en" sz="1800" b="0">
                        <a:effectLst/>
                        <a:latin typeface="+mn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O(P)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O(N)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10765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O(1)</a:t>
                      </a:r>
                      <a:endParaRPr lang="zh-CN" altLang="en-US" sz="1800" b="0" dirty="0">
                        <a:effectLst/>
                        <a:latin typeface="+mn-lt"/>
                        <a:ea typeface="Microsoft YaHei" panose="020B0503020204020204" pitchFamily="34" charset="-122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9504389"/>
                  </a:ext>
                </a:extLst>
              </a:tr>
              <a:tr h="577380">
                <a:tc>
                  <a:txBody>
                    <a:bodyPr/>
                    <a:lstStyle/>
                    <a:p>
                      <a:pPr algn="ctr"/>
                      <a:r>
                        <a:rPr lang="en" sz="1800" b="0" dirty="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Ring </a:t>
                      </a:r>
                      <a:r>
                        <a:rPr lang="en" sz="1800" b="0" dirty="0" err="1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allreduce</a:t>
                      </a:r>
                      <a:endParaRPr lang="en" sz="1800" b="0" dirty="0">
                        <a:effectLst/>
                        <a:latin typeface="+mn-lt"/>
                        <a:ea typeface="Helvetica Neue" panose="02000503000000020004" pitchFamily="2" charset="0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O(2 * P)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800">
                          <a:effectLst/>
                          <a:latin typeface="+mn-lt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O(N/P)</a:t>
                      </a: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>
                          <a:effectLst/>
                          <a:latin typeface="+mn-lt"/>
                          <a:ea typeface="Microsoft YaHei" panose="020B0503020204020204" pitchFamily="34" charset="-122"/>
                          <a:cs typeface="Helvetica Neue" panose="02000503000000020004" pitchFamily="2" charset="0"/>
                        </a:rPr>
                        <a:t>O(1)</a:t>
                      </a:r>
                      <a:endParaRPr lang="zh-CN" altLang="en-US" sz="1800" b="0" dirty="0">
                        <a:effectLst/>
                        <a:latin typeface="+mn-lt"/>
                        <a:ea typeface="Microsoft YaHei" panose="020B0503020204020204" pitchFamily="34" charset="-122"/>
                        <a:cs typeface="Helvetica Neue" panose="02000503000000020004" pitchFamily="2" charset="0"/>
                      </a:endParaRPr>
                    </a:p>
                  </a:txBody>
                  <a:tcPr marL="0" marR="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769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52447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1ECB9F-86B9-BA2E-EF0F-C8865730C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More reduce methods exist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961E97-D30D-DF5A-6C2C-41AC71F30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Key design goals</a:t>
            </a:r>
          </a:p>
          <a:p>
            <a:pPr lvl="1"/>
            <a:r>
              <a:rPr kumimoji="1" lang="en-US" altLang="zh-CN" dirty="0"/>
              <a:t>Reduce payload sent per-node</a:t>
            </a:r>
          </a:p>
          <a:p>
            <a:pPr lvl="1"/>
            <a:r>
              <a:rPr kumimoji="1" lang="en-US" altLang="zh-CN" dirty="0"/>
              <a:t>Reduce fan-in to avoid contention on network resource </a:t>
            </a:r>
          </a:p>
          <a:p>
            <a:pPr lvl="1"/>
            <a:r>
              <a:rPr kumimoji="1" lang="en-US" altLang="zh-CN" dirty="0"/>
              <a:t>(new) Reduce rounds (grow linearly w/ the number of processors) </a:t>
            </a:r>
          </a:p>
          <a:p>
            <a:pPr lvl="1"/>
            <a:r>
              <a:rPr kumimoji="1" lang="en-US" altLang="zh-CN" dirty="0"/>
              <a:t>(new) Better suits the underlying hardware (Cloud &amp; HPC)</a:t>
            </a:r>
          </a:p>
          <a:p>
            <a:r>
              <a:rPr kumimoji="1" lang="en-US" altLang="zh-CN" dirty="0"/>
              <a:t>Still an active research field </a:t>
            </a:r>
          </a:p>
          <a:p>
            <a:pPr lvl="1"/>
            <a:r>
              <a:rPr kumimoji="1" lang="en-US" altLang="zh-CN" dirty="0"/>
              <a:t>E.g., what if the hardware speed between different machines diff? </a:t>
            </a:r>
          </a:p>
          <a:p>
            <a:pPr lvl="1"/>
            <a:r>
              <a:rPr kumimoji="1" lang="en-US" altLang="zh-CN" dirty="0"/>
              <a:t>What if the link speed changes overtime?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82B6C8-0166-D73C-5057-899B1920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3571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66DF2-1C3D-6D50-5B8F-5034C540E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Case study: </a:t>
            </a:r>
            <a:r>
              <a:rPr kumimoji="1" lang="en-US" altLang="zh-CN" err="1"/>
              <a:t>NVLink</a:t>
            </a:r>
            <a:r>
              <a:rPr kumimoji="1" lang="en-US" altLang="zh-CN"/>
              <a:t> + RDMA 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F043E-3B49-04E1-363F-3CDFBE1D53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/>
              <a:t>Setup</a:t>
            </a:r>
          </a:p>
          <a:p>
            <a:pPr lvl="1"/>
            <a:r>
              <a:rPr kumimoji="1" lang="en-US" altLang="zh-CN"/>
              <a:t>Each machine has multiple GPUs for computation</a:t>
            </a:r>
          </a:p>
          <a:p>
            <a:pPr lvl="1"/>
            <a:r>
              <a:rPr kumimoji="1" lang="en-US" altLang="zh-CN"/>
              <a:t>These GPUs essentially form a distributed (processing) system</a:t>
            </a:r>
          </a:p>
          <a:p>
            <a:r>
              <a:rPr kumimoji="1" lang="en-US" altLang="zh-CN" err="1"/>
              <a:t>NVLink</a:t>
            </a:r>
            <a:endParaRPr kumimoji="1" lang="en-US" altLang="zh-CN"/>
          </a:p>
          <a:p>
            <a:pPr lvl="1"/>
            <a:r>
              <a:rPr kumimoji="1" lang="en-US" altLang="zh-CN"/>
              <a:t>Fast interconnects that connect different GPUs </a:t>
            </a:r>
          </a:p>
          <a:p>
            <a:r>
              <a:rPr kumimoji="1" lang="en-US" altLang="zh-CN"/>
              <a:t>RDMA</a:t>
            </a:r>
          </a:p>
          <a:p>
            <a:pPr lvl="1"/>
            <a:r>
              <a:rPr kumimoji="1" lang="en-US" altLang="zh-CN"/>
              <a:t>Fast networking feature that connects different machines 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1C2FD0E-9DBA-BFB2-4482-4350BF093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E361C3-C043-4A6E-BDCE-8DA1E7D90A3B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0251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611B0-FCF9-EDC4-E6EB-389E0EA2C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What does </a:t>
            </a:r>
            <a:r>
              <a:rPr kumimoji="1" lang="en-US" altLang="zh-CN" err="1"/>
              <a:t>NVLink</a:t>
            </a:r>
            <a:r>
              <a:rPr kumimoji="1" lang="en-US" altLang="zh-CN"/>
              <a:t> Look Like?</a:t>
            </a:r>
            <a:endParaRPr kumimoji="1"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C4CD1D97-1791-193C-0370-955688776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8-GPU on single board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37244AB-CA09-C240-45AD-FB1CE1597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1678872"/>
            <a:ext cx="6264696" cy="35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47844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E384B"/>
      </a:accent1>
      <a:accent2>
        <a:srgbClr val="6A868F"/>
      </a:accent2>
      <a:accent3>
        <a:srgbClr val="32788E"/>
      </a:accent3>
      <a:accent4>
        <a:srgbClr val="D6C88B"/>
      </a:accent4>
      <a:accent5>
        <a:srgbClr val="D66E49"/>
      </a:accent5>
      <a:accent6>
        <a:srgbClr val="BFBFBF"/>
      </a:accent6>
      <a:hlink>
        <a:srgbClr val="BE384B"/>
      </a:hlink>
      <a:folHlink>
        <a:srgbClr val="BFBFBF"/>
      </a:folHlink>
    </a:clrScheme>
    <a:fontScheme name="2obzv3wc">
      <a:majorFont>
        <a:latin typeface="Arial" panose="020B0A04020102020204"/>
        <a:ea typeface="微软雅黑"/>
        <a:cs typeface=""/>
      </a:majorFont>
      <a:minorFont>
        <a:latin typeface="Arial" panose="020B060402020202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8575">
          <a:solidFill>
            <a:schemeClr val="tx1"/>
          </a:solidFill>
          <a:prstDash val="sysDot"/>
          <a:headEnd type="none" w="med" len="med"/>
          <a:tailEnd type="arrow" w="lg" len="lg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SJTU-Red" id="{D8CCD1CF-4E9C-2949-907F-EF4853CAD992}" vid="{47F94616-763E-7D43-9BB0-722503DC19A3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6689</Words>
  <Application>Microsoft Macintosh PowerPoint</Application>
  <PresentationFormat>全屏显示(16:10)</PresentationFormat>
  <Paragraphs>1630</Paragraphs>
  <Slides>127</Slides>
  <Notes>65</Notes>
  <HiddenSlides>1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42" baseType="lpstr">
      <vt:lpstr>DengXian</vt:lpstr>
      <vt:lpstr>微软雅黑</vt:lpstr>
      <vt:lpstr>DINWebPro</vt:lpstr>
      <vt:lpstr>NVIDIA-APAC</vt:lpstr>
      <vt:lpstr>Arial</vt:lpstr>
      <vt:lpstr>Calibri</vt:lpstr>
      <vt:lpstr>Cambria Math</vt:lpstr>
      <vt:lpstr>Candara</vt:lpstr>
      <vt:lpstr>Century Gothic</vt:lpstr>
      <vt:lpstr>Consolas</vt:lpstr>
      <vt:lpstr>Eras Medium ITC</vt:lpstr>
      <vt:lpstr>Gill Sans Light</vt:lpstr>
      <vt:lpstr>Verdana</vt:lpstr>
      <vt:lpstr>Wingdings</vt:lpstr>
      <vt:lpstr>1_Office 主题​​</vt:lpstr>
      <vt:lpstr>The distributed (and parallel) programming: Training large-scale models</vt:lpstr>
      <vt:lpstr>Review: huge computation needed by the AI applications</vt:lpstr>
      <vt:lpstr>Spectrum of computation device available </vt:lpstr>
      <vt:lpstr>Spectrum of computation device available</vt:lpstr>
      <vt:lpstr>Spectrum of computation device available</vt:lpstr>
      <vt:lpstr>Review: parallelism on a single device </vt:lpstr>
      <vt:lpstr>Case study: GPU</vt:lpstr>
      <vt:lpstr>GPU and (GP)GPU</vt:lpstr>
      <vt:lpstr>GPU is designed for more computing power than CPU</vt:lpstr>
      <vt:lpstr>Parallel execution of GPU (vs. CPU)</vt:lpstr>
      <vt:lpstr>GPU Microarchitecture</vt:lpstr>
      <vt:lpstr>Streaming Multiprocessor (SM)</vt:lpstr>
      <vt:lpstr>GPU still has complex memory hierarchy </vt:lpstr>
      <vt:lpstr>GPU memory access latency </vt:lpstr>
      <vt:lpstr>Taming memory hierarchy requires careful programming.   But how to program with GPGPU?  CUDA programming model </vt:lpstr>
      <vt:lpstr>GPU Programming Language</vt:lpstr>
      <vt:lpstr>CUDA programming model: SIMT</vt:lpstr>
      <vt:lpstr>CUDA programming model: SIMT</vt:lpstr>
      <vt:lpstr>CUDA kernel execution </vt:lpstr>
      <vt:lpstr>CUDA kernel execution </vt:lpstr>
      <vt:lpstr>CUDA kernel execution: control flow</vt:lpstr>
      <vt:lpstr>CUDA kernel execution: control flow</vt:lpstr>
      <vt:lpstr>CUDA kernel execution: control flow</vt:lpstr>
      <vt:lpstr>CUDA kernel execution: control flow</vt:lpstr>
      <vt:lpstr>CUDA kernel execution: control flow</vt:lpstr>
      <vt:lpstr>CUDA kernel execution: control flow</vt:lpstr>
      <vt:lpstr>CUDA program problem: dead lock</vt:lpstr>
      <vt:lpstr>CUDA kernel execution: why we need the block? </vt:lpstr>
      <vt:lpstr>CUDA kernel execution: memory access</vt:lpstr>
      <vt:lpstr>CUDA kernel execution: memory access</vt:lpstr>
      <vt:lpstr>Example: vector add </vt:lpstr>
      <vt:lpstr>Example: vector add </vt:lpstr>
      <vt:lpstr>Example: vector add </vt:lpstr>
      <vt:lpstr>Example: vector add </vt:lpstr>
      <vt:lpstr>Memory layout: row-wise or column-wise? </vt:lpstr>
      <vt:lpstr>Row-wise causes extra memory stalls!</vt:lpstr>
      <vt:lpstr>Row-wise causes extra memory stalls!</vt:lpstr>
      <vt:lpstr>CUDA program problem: dead lock</vt:lpstr>
      <vt:lpstr>In summary: writing efficient CUDA kernel is non-trivial </vt:lpstr>
      <vt:lpstr>Review: huge computation needed by the AI applications</vt:lpstr>
      <vt:lpstr>We need distributed computing, i.e., using multiple GPUs to train the model</vt:lpstr>
      <vt:lpstr>Review: challenges for distributed computing</vt:lpstr>
      <vt:lpstr>Idea: we should build a framework to simplify these tasks</vt:lpstr>
      <vt:lpstr>Case study: Dryad</vt:lpstr>
      <vt:lpstr>The computation graph abstraction </vt:lpstr>
      <vt:lpstr>Dataflow graph can support a wide-range of jobs</vt:lpstr>
      <vt:lpstr>A typical DAG runtime</vt:lpstr>
      <vt:lpstr>A typical DAG runtime</vt:lpstr>
      <vt:lpstr>A typical DAG runtime</vt:lpstr>
      <vt:lpstr>Scheduling &amp; fault tolerance in job manager</vt:lpstr>
      <vt:lpstr>Dryad proposes the DAG as distributed computing abstraction</vt:lpstr>
      <vt:lpstr>DryadLINQ: Dryad + LINQ (SQL like)</vt:lpstr>
      <vt:lpstr>Summary</vt:lpstr>
      <vt:lpstr>Case study: Training large-scale AI models</vt:lpstr>
      <vt:lpstr>The trend for training AI models: it scales </vt:lpstr>
      <vt:lpstr>Ideal Metric of Success for Efficient Training</vt:lpstr>
      <vt:lpstr>Review: Stochastic Gradient Descent</vt:lpstr>
      <vt:lpstr>How to express AI program to distributed framework?  Dataflow graph!</vt:lpstr>
      <vt:lpstr>The Language of AI: Computation Graph</vt:lpstr>
      <vt:lpstr>Computational Graph Construction by Step</vt:lpstr>
      <vt:lpstr>Computational Graph Construction by Step</vt:lpstr>
      <vt:lpstr>Benefit of computation graph: Automatic Differentiation</vt:lpstr>
      <vt:lpstr>Benefit of computation graph: Automatic Differentiation</vt:lpstr>
      <vt:lpstr>Benefit of computation graph: Automatic Differentiation</vt:lpstr>
      <vt:lpstr>Another benefit: tame heterogeneous hardware</vt:lpstr>
      <vt:lpstr>One thing to note: graph fusion </vt:lpstr>
      <vt:lpstr>Distributed training</vt:lpstr>
      <vt:lpstr>Synchronous Stochastic Gradient Descent</vt:lpstr>
      <vt:lpstr>Stochastic Gradient Descent into computation graph</vt:lpstr>
      <vt:lpstr>Pseudocode for Stochastic Gradient Descent </vt:lpstr>
      <vt:lpstr>Parallelization Opportunities</vt:lpstr>
      <vt:lpstr>(Sync) data parallel</vt:lpstr>
      <vt:lpstr>Synchronous Data Parallelism</vt:lpstr>
      <vt:lpstr>Synchronous Data Parallelism</vt:lpstr>
      <vt:lpstr>Pseudocode for (iterative) data parallel </vt:lpstr>
      <vt:lpstr>Synchronous Data Parallelism w/ BSP</vt:lpstr>
      <vt:lpstr>How to parallelize the partitioned graphs? BSP</vt:lpstr>
      <vt:lpstr>Key operator: allreduce </vt:lpstr>
      <vt:lpstr>Communication primitives in distributed computing</vt:lpstr>
      <vt:lpstr>Communication primitives in distributed computing</vt:lpstr>
      <vt:lpstr>Key operator: allreduce (as a dataflow component) </vt:lpstr>
      <vt:lpstr>System requirements for AllReduce</vt:lpstr>
      <vt:lpstr>Try #1: parameter server </vt:lpstr>
      <vt:lpstr>Allreduce with a single parameter server (PS)</vt:lpstr>
      <vt:lpstr>Allreduce with a single parameter server (PS)</vt:lpstr>
      <vt:lpstr>Try #2: De-centralized approach for allreduce </vt:lpstr>
      <vt:lpstr>Analysis of the naïve decentralized reduce</vt:lpstr>
      <vt:lpstr>Try#2: De-centralized approach for allreduce </vt:lpstr>
      <vt:lpstr>De-centralized approach for allreduce </vt:lpstr>
      <vt:lpstr>Analysis of the naïve decentralized reduce</vt:lpstr>
      <vt:lpstr>Idea: partition the data to reduce traffic</vt:lpstr>
      <vt:lpstr>Try #3: Ring allreduce </vt:lpstr>
      <vt:lpstr>Ring allreduce </vt:lpstr>
      <vt:lpstr>Why ring allreduce can work? </vt:lpstr>
      <vt:lpstr>Analysis of the communication cost of ring allreduce</vt:lpstr>
      <vt:lpstr>Allreduce: put it all together</vt:lpstr>
      <vt:lpstr>More reduce methods exist </vt:lpstr>
      <vt:lpstr>Case study: NVLink + RDMA </vt:lpstr>
      <vt:lpstr>What does NVLink Look Like?</vt:lpstr>
      <vt:lpstr>Why is NVLink Fast?</vt:lpstr>
      <vt:lpstr>Communication heterogeneity</vt:lpstr>
      <vt:lpstr>More reduce method: Double Binary Tree All-Reduce</vt:lpstr>
      <vt:lpstr>Parallelization Opportunities</vt:lpstr>
      <vt:lpstr>Recall: Data Parallelism</vt:lpstr>
      <vt:lpstr>Drawback of data parallelism: replicated model </vt:lpstr>
      <vt:lpstr>Trend: Training Large Models</vt:lpstr>
      <vt:lpstr>Model parallelism </vt:lpstr>
      <vt:lpstr>Pipeline parallelism </vt:lpstr>
      <vt:lpstr>Pipeline parallelism</vt:lpstr>
      <vt:lpstr>Technique: micro-batching </vt:lpstr>
      <vt:lpstr>Pipeline parallelism &amp; the number of micro-batch </vt:lpstr>
      <vt:lpstr>Pipeline parallelism &amp; the number of micro-batch </vt:lpstr>
      <vt:lpstr>Problems with Large Batch Training</vt:lpstr>
      <vt:lpstr>Problems with large batch size</vt:lpstr>
      <vt:lpstr>Can we reduce the number of pipeline stages (p)? </vt:lpstr>
      <vt:lpstr>Tensor parallelism</vt:lpstr>
      <vt:lpstr>Model Parallelism: Forward Pass</vt:lpstr>
      <vt:lpstr>Model Parallelism: Backward Pass</vt:lpstr>
      <vt:lpstr>Backward Pass</vt:lpstr>
      <vt:lpstr>Tensor parallelism: simple communication analysis </vt:lpstr>
      <vt:lpstr>The US conducted a GPU ban on China, mainly restricting GPU communication performance (outdated!)</vt:lpstr>
      <vt:lpstr>Case study: A100 vs. A800</vt:lpstr>
      <vt:lpstr>Put it altogether: parallelize distributed training  </vt:lpstr>
      <vt:lpstr>Parallelization Opportunities</vt:lpstr>
      <vt:lpstr>Recall: BSP for data parallel execution </vt:lpstr>
      <vt:lpstr>Asynchronous Execution</vt:lpstr>
      <vt:lpstr>Async vs. Sync execution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虚拟机隔离与安全</dc:title>
  <dc:creator>Xia Yubin</dc:creator>
  <cp:lastModifiedBy>星达 魏</cp:lastModifiedBy>
  <cp:revision>1</cp:revision>
  <cp:lastPrinted>2020-03-02T13:38:09Z</cp:lastPrinted>
  <dcterms:created xsi:type="dcterms:W3CDTF">2017-11-24T09:35:45Z</dcterms:created>
  <dcterms:modified xsi:type="dcterms:W3CDTF">2023-11-30T01:48:17Z</dcterms:modified>
</cp:coreProperties>
</file>